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5_C98BDCF2.xml" ContentType="application/vnd.ms-powerpoint.comments+xml"/>
  <Override PartName="/ppt/notesSlides/notesSlide23.xml" ContentType="application/vnd.openxmlformats-officedocument.presentationml.notesSlide+xml"/>
  <Override PartName="/ppt/comments/modernComment_144_63D33669.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omments/modernComment_16A_BB9ABA32.xml" ContentType="application/vnd.ms-powerpoint.comments+xml"/>
  <Override PartName="/ppt/notesSlides/notesSlide72.xml" ContentType="application/vnd.openxmlformats-officedocument.presentationml.notesSlide+xml"/>
  <Override PartName="/ppt/comments/modernComment_167_A6D4A61E.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4"/>
  </p:sldMasterIdLst>
  <p:notesMasterIdLst>
    <p:notesMasterId r:id="rId95"/>
  </p:notesMasterIdLst>
  <p:handoutMasterIdLst>
    <p:handoutMasterId r:id="rId96"/>
  </p:handoutMasterIdLst>
  <p:sldIdLst>
    <p:sldId id="262" r:id="rId5"/>
    <p:sldId id="422" r:id="rId6"/>
    <p:sldId id="421" r:id="rId7"/>
    <p:sldId id="343" r:id="rId8"/>
    <p:sldId id="344" r:id="rId9"/>
    <p:sldId id="263" r:id="rId10"/>
    <p:sldId id="316" r:id="rId11"/>
    <p:sldId id="317" r:id="rId12"/>
    <p:sldId id="318" r:id="rId13"/>
    <p:sldId id="313" r:id="rId14"/>
    <p:sldId id="309" r:id="rId15"/>
    <p:sldId id="265" r:id="rId16"/>
    <p:sldId id="337" r:id="rId17"/>
    <p:sldId id="332" r:id="rId18"/>
    <p:sldId id="286" r:id="rId19"/>
    <p:sldId id="266" r:id="rId20"/>
    <p:sldId id="279" r:id="rId21"/>
    <p:sldId id="280" r:id="rId22"/>
    <p:sldId id="345" r:id="rId23"/>
    <p:sldId id="269" r:id="rId24"/>
    <p:sldId id="321" r:id="rId25"/>
    <p:sldId id="267" r:id="rId26"/>
    <p:sldId id="319" r:id="rId27"/>
    <p:sldId id="320" r:id="rId28"/>
    <p:sldId id="268" r:id="rId29"/>
    <p:sldId id="270" r:id="rId30"/>
    <p:sldId id="322" r:id="rId31"/>
    <p:sldId id="271" r:id="rId32"/>
    <p:sldId id="323" r:id="rId33"/>
    <p:sldId id="272" r:id="rId34"/>
    <p:sldId id="277" r:id="rId35"/>
    <p:sldId id="324" r:id="rId36"/>
    <p:sldId id="276" r:id="rId37"/>
    <p:sldId id="281" r:id="rId38"/>
    <p:sldId id="348" r:id="rId39"/>
    <p:sldId id="278" r:id="rId40"/>
    <p:sldId id="346" r:id="rId41"/>
    <p:sldId id="285" r:id="rId42"/>
    <p:sldId id="282" r:id="rId43"/>
    <p:sldId id="283" r:id="rId44"/>
    <p:sldId id="284" r:id="rId45"/>
    <p:sldId id="347" r:id="rId46"/>
    <p:sldId id="287" r:id="rId47"/>
    <p:sldId id="288" r:id="rId48"/>
    <p:sldId id="289" r:id="rId49"/>
    <p:sldId id="338" r:id="rId50"/>
    <p:sldId id="413" r:id="rId51"/>
    <p:sldId id="275" r:id="rId52"/>
    <p:sldId id="334" r:id="rId53"/>
    <p:sldId id="290" r:id="rId54"/>
    <p:sldId id="351" r:id="rId55"/>
    <p:sldId id="349" r:id="rId56"/>
    <p:sldId id="350" r:id="rId57"/>
    <p:sldId id="340" r:id="rId58"/>
    <p:sldId id="335" r:id="rId59"/>
    <p:sldId id="336" r:id="rId60"/>
    <p:sldId id="325" r:id="rId61"/>
    <p:sldId id="291" r:id="rId62"/>
    <p:sldId id="361" r:id="rId63"/>
    <p:sldId id="314" r:id="rId64"/>
    <p:sldId id="292" r:id="rId65"/>
    <p:sldId id="352" r:id="rId66"/>
    <p:sldId id="414" r:id="rId67"/>
    <p:sldId id="328" r:id="rId68"/>
    <p:sldId id="342" r:id="rId69"/>
    <p:sldId id="295" r:id="rId70"/>
    <p:sldId id="327" r:id="rId71"/>
    <p:sldId id="415" r:id="rId72"/>
    <p:sldId id="416" r:id="rId73"/>
    <p:sldId id="417" r:id="rId74"/>
    <p:sldId id="418" r:id="rId75"/>
    <p:sldId id="302" r:id="rId76"/>
    <p:sldId id="303" r:id="rId77"/>
    <p:sldId id="326" r:id="rId78"/>
    <p:sldId id="305" r:id="rId79"/>
    <p:sldId id="419" r:id="rId80"/>
    <p:sldId id="304" r:id="rId81"/>
    <p:sldId id="306" r:id="rId82"/>
    <p:sldId id="354" r:id="rId83"/>
    <p:sldId id="329" r:id="rId84"/>
    <p:sldId id="331" r:id="rId85"/>
    <p:sldId id="355" r:id="rId86"/>
    <p:sldId id="330" r:id="rId87"/>
    <p:sldId id="307" r:id="rId88"/>
    <p:sldId id="358" r:id="rId89"/>
    <p:sldId id="362" r:id="rId90"/>
    <p:sldId id="359" r:id="rId91"/>
    <p:sldId id="293" r:id="rId92"/>
    <p:sldId id="360" r:id="rId93"/>
    <p:sldId id="411" r:id="rId9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74"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84A728-D213-1036-0431-14FF27C5F893}" name="Jules Vincent" initials="JV" userId="fe7ce4611b3bdbca" providerId="Windows Live"/>
  <p188:author id="{3C4A409D-960D-72FE-DE7A-27C6C6AEBFB6}" name="Filip Stefanic" initials="FS" userId="S::Filip.Stefanic@ecorys.com::867e1f31-74f0-4529-8942-aecb090dc15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FA801"/>
    <a:srgbClr val="8FD1DF"/>
    <a:srgbClr val="FF8B1F"/>
    <a:srgbClr val="F5C400"/>
    <a:srgbClr val="8FB929"/>
    <a:srgbClr val="000000"/>
    <a:srgbClr val="F1EDEA"/>
    <a:srgbClr val="D4CDCD"/>
    <a:srgbClr val="68B7C4"/>
    <a:srgbClr val="4F40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A7E0C7-AAE7-4E65-82B8-4633DBB5AB01}" v="2" dt="2024-05-23T15:02:34.15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58" autoAdjust="0"/>
  </p:normalViewPr>
  <p:slideViewPr>
    <p:cSldViewPr snapToGrid="0">
      <p:cViewPr varScale="1">
        <p:scale>
          <a:sx n="101" d="100"/>
          <a:sy n="101" d="100"/>
        </p:scale>
        <p:origin x="922" y="72"/>
      </p:cViewPr>
      <p:guideLst>
        <p:guide orient="horz" pos="974"/>
        <p:guide pos="295"/>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herita Sforza" userId="S::margherita.sforza@ecorys.com::36c765d3-5ad1-4b97-b052-4f07abc2dee5" providerId="AD" clId="Web-{734E93F6-6EC2-9643-5D71-474713061551}"/>
    <pc:docChg chg="modSld">
      <pc:chgData name="Margherita Sforza" userId="S::margherita.sforza@ecorys.com::36c765d3-5ad1-4b97-b052-4f07abc2dee5" providerId="AD" clId="Web-{734E93F6-6EC2-9643-5D71-474713061551}" dt="2024-03-05T14:45:34.062" v="41" actId="20577"/>
      <pc:docMkLst>
        <pc:docMk/>
      </pc:docMkLst>
      <pc:sldChg chg="addSp modSp">
        <pc:chgData name="Margherita Sforza" userId="S::margherita.sforza@ecorys.com::36c765d3-5ad1-4b97-b052-4f07abc2dee5" providerId="AD" clId="Web-{734E93F6-6EC2-9643-5D71-474713061551}" dt="2024-03-05T14:45:34.062" v="41" actId="20577"/>
        <pc:sldMkLst>
          <pc:docMk/>
          <pc:sldMk cId="4066187789" sldId="412"/>
        </pc:sldMkLst>
        <pc:spChg chg="mod">
          <ac:chgData name="Margherita Sforza" userId="S::margherita.sforza@ecorys.com::36c765d3-5ad1-4b97-b052-4f07abc2dee5" providerId="AD" clId="Web-{734E93F6-6EC2-9643-5D71-474713061551}" dt="2024-03-05T14:45:34.062" v="41" actId="20577"/>
          <ac:spMkLst>
            <pc:docMk/>
            <pc:sldMk cId="4066187789" sldId="412"/>
            <ac:spMk id="4" creationId="{E41C5CCF-828D-E377-03F8-E789A33FA17D}"/>
          </ac:spMkLst>
        </pc:spChg>
        <pc:picChg chg="add mod">
          <ac:chgData name="Margherita Sforza" userId="S::margherita.sforza@ecorys.com::36c765d3-5ad1-4b97-b052-4f07abc2dee5" providerId="AD" clId="Web-{734E93F6-6EC2-9643-5D71-474713061551}" dt="2024-03-05T14:44:27.420" v="15" actId="1076"/>
          <ac:picMkLst>
            <pc:docMk/>
            <pc:sldMk cId="4066187789" sldId="412"/>
            <ac:picMk id="3" creationId="{A2E7DC81-F0E5-D124-5101-8E37D8C03FEE}"/>
          </ac:picMkLst>
        </pc:picChg>
        <pc:picChg chg="mod">
          <ac:chgData name="Margherita Sforza" userId="S::margherita.sforza@ecorys.com::36c765d3-5ad1-4b97-b052-4f07abc2dee5" providerId="AD" clId="Web-{734E93F6-6EC2-9643-5D71-474713061551}" dt="2024-03-05T14:44:20.779" v="14" actId="1076"/>
          <ac:picMkLst>
            <pc:docMk/>
            <pc:sldMk cId="4066187789" sldId="412"/>
            <ac:picMk id="11" creationId="{6BB6A248-CD9A-D38A-E692-CFDD2D2573C9}"/>
          </ac:picMkLst>
        </pc:picChg>
      </pc:sldChg>
    </pc:docChg>
  </pc:docChgLst>
  <pc:docChgLst>
    <pc:chgData name="Jules Vincent" userId="55136cab-8fd0-412f-bb74-578e3becb562" providerId="ADAL" clId="{F9053E8F-25F3-4E66-B3E4-5F96ECE606FE}"/>
    <pc:docChg chg="undo custSel modSld">
      <pc:chgData name="Jules Vincent" userId="55136cab-8fd0-412f-bb74-578e3becb562" providerId="ADAL" clId="{F9053E8F-25F3-4E66-B3E4-5F96ECE606FE}" dt="2024-01-18T13:51:25.909" v="29" actId="1076"/>
      <pc:docMkLst>
        <pc:docMk/>
      </pc:docMkLst>
      <pc:sldChg chg="addSp delSp modSp mod">
        <pc:chgData name="Jules Vincent" userId="55136cab-8fd0-412f-bb74-578e3becb562" providerId="ADAL" clId="{F9053E8F-25F3-4E66-B3E4-5F96ECE606FE}" dt="2024-01-18T13:51:25.909" v="29" actId="1076"/>
        <pc:sldMkLst>
          <pc:docMk/>
          <pc:sldMk cId="366028826" sldId="409"/>
        </pc:sldMkLst>
        <pc:spChg chg="del mod">
          <ac:chgData name="Jules Vincent" userId="55136cab-8fd0-412f-bb74-578e3becb562" providerId="ADAL" clId="{F9053E8F-25F3-4E66-B3E4-5F96ECE606FE}" dt="2024-01-18T13:49:44.712" v="4" actId="478"/>
          <ac:spMkLst>
            <pc:docMk/>
            <pc:sldMk cId="366028826" sldId="409"/>
            <ac:spMk id="12" creationId="{B8C0A681-D89B-907C-8AA7-FD0AD22D5C26}"/>
          </ac:spMkLst>
        </pc:spChg>
        <pc:picChg chg="add mod">
          <ac:chgData name="Jules Vincent" userId="55136cab-8fd0-412f-bb74-578e3becb562" providerId="ADAL" clId="{F9053E8F-25F3-4E66-B3E4-5F96ECE606FE}" dt="2024-01-18T13:51:25.909" v="29" actId="1076"/>
          <ac:picMkLst>
            <pc:docMk/>
            <pc:sldMk cId="366028826" sldId="409"/>
            <ac:picMk id="4" creationId="{34242EA8-A178-60F1-A29A-67A1890BFE29}"/>
          </ac:picMkLst>
        </pc:picChg>
        <pc:picChg chg="del">
          <ac:chgData name="Jules Vincent" userId="55136cab-8fd0-412f-bb74-578e3becb562" providerId="ADAL" clId="{F9053E8F-25F3-4E66-B3E4-5F96ECE606FE}" dt="2024-01-18T13:49:39.436" v="2" actId="478"/>
          <ac:picMkLst>
            <pc:docMk/>
            <pc:sldMk cId="366028826" sldId="409"/>
            <ac:picMk id="5" creationId="{457ECAD7-1B92-D68D-C349-1C023F56B513}"/>
          </ac:picMkLst>
        </pc:picChg>
        <pc:picChg chg="del">
          <ac:chgData name="Jules Vincent" userId="55136cab-8fd0-412f-bb74-578e3becb562" providerId="ADAL" clId="{F9053E8F-25F3-4E66-B3E4-5F96ECE606FE}" dt="2024-01-18T13:49:35.562" v="0" actId="478"/>
          <ac:picMkLst>
            <pc:docMk/>
            <pc:sldMk cId="366028826" sldId="409"/>
            <ac:picMk id="7" creationId="{3BB9A97A-7535-FDD0-C6D0-13CE820474ED}"/>
          </ac:picMkLst>
        </pc:picChg>
        <pc:picChg chg="add mod">
          <ac:chgData name="Jules Vincent" userId="55136cab-8fd0-412f-bb74-578e3becb562" providerId="ADAL" clId="{F9053E8F-25F3-4E66-B3E4-5F96ECE606FE}" dt="2024-01-18T13:51:22.800" v="28" actId="1076"/>
          <ac:picMkLst>
            <pc:docMk/>
            <pc:sldMk cId="366028826" sldId="409"/>
            <ac:picMk id="8" creationId="{B1237C44-B144-0417-F32A-56521326A4BB}"/>
          </ac:picMkLst>
        </pc:picChg>
        <pc:picChg chg="del">
          <ac:chgData name="Jules Vincent" userId="55136cab-8fd0-412f-bb74-578e3becb562" providerId="ADAL" clId="{F9053E8F-25F3-4E66-B3E4-5F96ECE606FE}" dt="2024-01-18T13:49:37.986" v="1" actId="478"/>
          <ac:picMkLst>
            <pc:docMk/>
            <pc:sldMk cId="366028826" sldId="409"/>
            <ac:picMk id="9" creationId="{813C726B-BDD1-C00F-44FA-87D0C9DEB250}"/>
          </ac:picMkLst>
        </pc:picChg>
        <pc:picChg chg="add mod">
          <ac:chgData name="Jules Vincent" userId="55136cab-8fd0-412f-bb74-578e3becb562" providerId="ADAL" clId="{F9053E8F-25F3-4E66-B3E4-5F96ECE606FE}" dt="2024-01-18T13:51:18.343" v="27" actId="1076"/>
          <ac:picMkLst>
            <pc:docMk/>
            <pc:sldMk cId="366028826" sldId="409"/>
            <ac:picMk id="11" creationId="{6BB6A248-CD9A-D38A-E692-CFDD2D2573C9}"/>
          </ac:picMkLst>
        </pc:picChg>
      </pc:sldChg>
    </pc:docChg>
  </pc:docChgLst>
  <pc:docChgLst>
    <pc:chgData name="Filip Stefanic" userId="867e1f31-74f0-4529-8942-aecb090dc153" providerId="ADAL" clId="{DCA7E0C7-AAE7-4E65-82B8-4633DBB5AB01}"/>
    <pc:docChg chg="addSld delSld modSld">
      <pc:chgData name="Filip Stefanic" userId="867e1f31-74f0-4529-8942-aecb090dc153" providerId="ADAL" clId="{DCA7E0C7-AAE7-4E65-82B8-4633DBB5AB01}" dt="2024-05-23T15:02:28.846" v="2" actId="207"/>
      <pc:docMkLst>
        <pc:docMk/>
      </pc:docMkLst>
      <pc:sldChg chg="del">
        <pc:chgData name="Filip Stefanic" userId="867e1f31-74f0-4529-8942-aecb090dc153" providerId="ADAL" clId="{DCA7E0C7-AAE7-4E65-82B8-4633DBB5AB01}" dt="2024-05-23T15:02:18.095" v="1" actId="47"/>
        <pc:sldMkLst>
          <pc:docMk/>
          <pc:sldMk cId="1235286893" sldId="420"/>
        </pc:sldMkLst>
      </pc:sldChg>
      <pc:sldChg chg="modSp add mod">
        <pc:chgData name="Filip Stefanic" userId="867e1f31-74f0-4529-8942-aecb090dc153" providerId="ADAL" clId="{DCA7E0C7-AAE7-4E65-82B8-4633DBB5AB01}" dt="2024-05-23T15:02:28.846" v="2" actId="207"/>
        <pc:sldMkLst>
          <pc:docMk/>
          <pc:sldMk cId="4189120270" sldId="422"/>
        </pc:sldMkLst>
        <pc:spChg chg="mod">
          <ac:chgData name="Filip Stefanic" userId="867e1f31-74f0-4529-8942-aecb090dc153" providerId="ADAL" clId="{DCA7E0C7-AAE7-4E65-82B8-4633DBB5AB01}" dt="2024-05-23T15:02:28.846" v="2" actId="207"/>
          <ac:spMkLst>
            <pc:docMk/>
            <pc:sldMk cId="4189120270" sldId="422"/>
            <ac:spMk id="3" creationId="{EE3AB0A3-EFEA-0160-EC7C-8F64484CCA10}"/>
          </ac:spMkLst>
        </pc:spChg>
      </pc:sldChg>
    </pc:docChg>
  </pc:docChgLst>
  <pc:docChgLst>
    <pc:chgData name="Margherita Sforza" userId="S::margherita.sforza@ecorys.com::36c765d3-5ad1-4b97-b052-4f07abc2dee5" providerId="AD" clId="Web-{71204863-6760-B24B-7E4B-16F83AEB4560}"/>
    <pc:docChg chg="modSld">
      <pc:chgData name="Margherita Sforza" userId="S::margherita.sforza@ecorys.com::36c765d3-5ad1-4b97-b052-4f07abc2dee5" providerId="AD" clId="Web-{71204863-6760-B24B-7E4B-16F83AEB4560}" dt="2024-03-05T13:25:22.469" v="0" actId="1076"/>
      <pc:docMkLst>
        <pc:docMk/>
      </pc:docMkLst>
      <pc:sldChg chg="modSp">
        <pc:chgData name="Margherita Sforza" userId="S::margherita.sforza@ecorys.com::36c765d3-5ad1-4b97-b052-4f07abc2dee5" providerId="AD" clId="Web-{71204863-6760-B24B-7E4B-16F83AEB4560}" dt="2024-03-05T13:25:22.469" v="0" actId="1076"/>
        <pc:sldMkLst>
          <pc:docMk/>
          <pc:sldMk cId="3483013907" sldId="411"/>
        </pc:sldMkLst>
        <pc:picChg chg="mod">
          <ac:chgData name="Margherita Sforza" userId="S::margherita.sforza@ecorys.com::36c765d3-5ad1-4b97-b052-4f07abc2dee5" providerId="AD" clId="Web-{71204863-6760-B24B-7E4B-16F83AEB4560}" dt="2024-03-05T13:25:22.469" v="0" actId="1076"/>
          <ac:picMkLst>
            <pc:docMk/>
            <pc:sldMk cId="3483013907" sldId="411"/>
            <ac:picMk id="13" creationId="{888C268A-729D-8ABF-6102-63AC960AA6A1}"/>
          </ac:picMkLst>
        </pc:picChg>
      </pc:sldChg>
    </pc:docChg>
  </pc:docChgLst>
  <pc:docChgLst>
    <pc:chgData name="Jules Vincent" userId="S::jules.vincent@ecorys.com::55136cab-8fd0-412f-bb74-578e3becb562" providerId="AD" clId="Web-{CD276CB9-49E2-45E7-92DC-C71EABA5917F}"/>
    <pc:docChg chg="addSld delSld">
      <pc:chgData name="Jules Vincent" userId="S::jules.vincent@ecorys.com::55136cab-8fd0-412f-bb74-578e3becb562" providerId="AD" clId="Web-{CD276CB9-49E2-45E7-92DC-C71EABA5917F}" dt="2024-01-18T10:22:24.674" v="1"/>
      <pc:docMkLst>
        <pc:docMk/>
      </pc:docMkLst>
      <pc:sldChg chg="del">
        <pc:chgData name="Jules Vincent" userId="S::jules.vincent@ecorys.com::55136cab-8fd0-412f-bb74-578e3becb562" providerId="AD" clId="Web-{CD276CB9-49E2-45E7-92DC-C71EABA5917F}" dt="2024-01-18T10:22:24.674" v="1"/>
        <pc:sldMkLst>
          <pc:docMk/>
          <pc:sldMk cId="1058128422" sldId="295"/>
        </pc:sldMkLst>
      </pc:sldChg>
      <pc:sldChg chg="add">
        <pc:chgData name="Jules Vincent" userId="S::jules.vincent@ecorys.com::55136cab-8fd0-412f-bb74-578e3becb562" providerId="AD" clId="Web-{CD276CB9-49E2-45E7-92DC-C71EABA5917F}" dt="2024-01-18T10:22:18.923" v="0"/>
        <pc:sldMkLst>
          <pc:docMk/>
          <pc:sldMk cId="3483013907" sldId="411"/>
        </pc:sldMkLst>
      </pc:sldChg>
    </pc:docChg>
  </pc:docChgLst>
  <pc:docChgLst>
    <pc:chgData name="Filip Stefanic" userId="867e1f31-74f0-4529-8942-aecb090dc153" providerId="ADAL" clId="{E16C04F4-19BD-4D30-9094-F586AED5A3E1}"/>
    <pc:docChg chg="undo redo custSel addSld delSld modSld sldOrd">
      <pc:chgData name="Filip Stefanic" userId="867e1f31-74f0-4529-8942-aecb090dc153" providerId="ADAL" clId="{E16C04F4-19BD-4D30-9094-F586AED5A3E1}" dt="2024-04-29T13:02:22.129" v="1616" actId="20577"/>
      <pc:docMkLst>
        <pc:docMk/>
      </pc:docMkLst>
      <pc:sldChg chg="del">
        <pc:chgData name="Filip Stefanic" userId="867e1f31-74f0-4529-8942-aecb090dc153" providerId="ADAL" clId="{E16C04F4-19BD-4D30-9094-F586AED5A3E1}" dt="2024-04-08T14:32:40.607" v="2" actId="47"/>
        <pc:sldMkLst>
          <pc:docMk/>
          <pc:sldMk cId="152161795" sldId="256"/>
        </pc:sldMkLst>
      </pc:sldChg>
      <pc:sldChg chg="del">
        <pc:chgData name="Filip Stefanic" userId="867e1f31-74f0-4529-8942-aecb090dc153" providerId="ADAL" clId="{E16C04F4-19BD-4D30-9094-F586AED5A3E1}" dt="2024-04-10T14:47:12.051" v="511" actId="47"/>
        <pc:sldMkLst>
          <pc:docMk/>
          <pc:sldMk cId="2525281461" sldId="258"/>
        </pc:sldMkLst>
      </pc:sldChg>
      <pc:sldChg chg="addSp modSp add mod">
        <pc:chgData name="Filip Stefanic" userId="867e1f31-74f0-4529-8942-aecb090dc153" providerId="ADAL" clId="{E16C04F4-19BD-4D30-9094-F586AED5A3E1}" dt="2024-04-29T11:48:17.732" v="669" actId="1076"/>
        <pc:sldMkLst>
          <pc:docMk/>
          <pc:sldMk cId="949412937" sldId="262"/>
        </pc:sldMkLst>
        <pc:spChg chg="add mod">
          <ac:chgData name="Filip Stefanic" userId="867e1f31-74f0-4529-8942-aecb090dc153" providerId="ADAL" clId="{E16C04F4-19BD-4D30-9094-F586AED5A3E1}" dt="2024-04-29T11:48:17.732" v="669" actId="1076"/>
          <ac:spMkLst>
            <pc:docMk/>
            <pc:sldMk cId="949412937" sldId="262"/>
            <ac:spMk id="2" creationId="{3C81DD8D-56AB-4740-6355-DBFBD7B1CB10}"/>
          </ac:spMkLst>
        </pc:spChg>
        <pc:spChg chg="mod">
          <ac:chgData name="Filip Stefanic" userId="867e1f31-74f0-4529-8942-aecb090dc153" providerId="ADAL" clId="{E16C04F4-19BD-4D30-9094-F586AED5A3E1}" dt="2024-04-29T11:47:46.698" v="665" actId="1076"/>
          <ac:spMkLst>
            <pc:docMk/>
            <pc:sldMk cId="949412937" sldId="262"/>
            <ac:spMk id="4" creationId="{96E1A327-E54C-7DC5-AE9A-346DA3FD585A}"/>
          </ac:spMkLst>
        </pc:spChg>
        <pc:spChg chg="mod">
          <ac:chgData name="Filip Stefanic" userId="867e1f31-74f0-4529-8942-aecb090dc153" providerId="ADAL" clId="{E16C04F4-19BD-4D30-9094-F586AED5A3E1}" dt="2024-04-29T11:47:49.179" v="666" actId="1076"/>
          <ac:spMkLst>
            <pc:docMk/>
            <pc:sldMk cId="949412937" sldId="262"/>
            <ac:spMk id="5" creationId="{DFF28E2F-0D8D-0F66-7FBD-A2F34D320E7B}"/>
          </ac:spMkLst>
        </pc:spChg>
      </pc:sldChg>
      <pc:sldChg chg="modSp add mod">
        <pc:chgData name="Filip Stefanic" userId="867e1f31-74f0-4529-8942-aecb090dc153" providerId="ADAL" clId="{E16C04F4-19BD-4D30-9094-F586AED5A3E1}" dt="2024-04-11T07:25:56.651" v="532" actId="1076"/>
        <pc:sldMkLst>
          <pc:docMk/>
          <pc:sldMk cId="145891352" sldId="263"/>
        </pc:sldMkLst>
        <pc:spChg chg="mod">
          <ac:chgData name="Filip Stefanic" userId="867e1f31-74f0-4529-8942-aecb090dc153" providerId="ADAL" clId="{E16C04F4-19BD-4D30-9094-F586AED5A3E1}" dt="2024-04-11T07:25:53.471" v="531" actId="14100"/>
          <ac:spMkLst>
            <pc:docMk/>
            <pc:sldMk cId="145891352" sldId="263"/>
            <ac:spMk id="2" creationId="{70D0E7F6-9168-5042-9F28-70CAE3EB3F62}"/>
          </ac:spMkLst>
        </pc:spChg>
        <pc:picChg chg="mod">
          <ac:chgData name="Filip Stefanic" userId="867e1f31-74f0-4529-8942-aecb090dc153" providerId="ADAL" clId="{E16C04F4-19BD-4D30-9094-F586AED5A3E1}" dt="2024-04-11T07:25:56.651" v="532" actId="1076"/>
          <ac:picMkLst>
            <pc:docMk/>
            <pc:sldMk cId="145891352" sldId="263"/>
            <ac:picMk id="5" creationId="{85E78477-D48A-3847-AFAA-CAE43027FDAE}"/>
          </ac:picMkLst>
        </pc:picChg>
      </pc:sldChg>
      <pc:sldChg chg="modSp add del mod">
        <pc:chgData name="Filip Stefanic" userId="867e1f31-74f0-4529-8942-aecb090dc153" providerId="ADAL" clId="{E16C04F4-19BD-4D30-9094-F586AED5A3E1}" dt="2024-04-15T11:43:33.446" v="662" actId="47"/>
        <pc:sldMkLst>
          <pc:docMk/>
          <pc:sldMk cId="1875950625" sldId="264"/>
        </pc:sldMkLst>
        <pc:spChg chg="mod">
          <ac:chgData name="Filip Stefanic" userId="867e1f31-74f0-4529-8942-aecb090dc153" providerId="ADAL" clId="{E16C04F4-19BD-4D30-9094-F586AED5A3E1}" dt="2024-04-08T14:32:50.251" v="5" actId="1076"/>
          <ac:spMkLst>
            <pc:docMk/>
            <pc:sldMk cId="1875950625" sldId="264"/>
            <ac:spMk id="2" creationId="{D6B25B08-96B9-B6F4-C060-3D94FF206B93}"/>
          </ac:spMkLst>
        </pc:spChg>
        <pc:graphicFrameChg chg="mod">
          <ac:chgData name="Filip Stefanic" userId="867e1f31-74f0-4529-8942-aecb090dc153" providerId="ADAL" clId="{E16C04F4-19BD-4D30-9094-F586AED5A3E1}" dt="2024-04-08T14:33:14.778" v="8"/>
          <ac:graphicFrameMkLst>
            <pc:docMk/>
            <pc:sldMk cId="1875950625" sldId="264"/>
            <ac:graphicFrameMk id="4" creationId="{8B1F4DE9-43A3-4F45-B9B3-89B23B4150DA}"/>
          </ac:graphicFrameMkLst>
        </pc:graphicFrameChg>
      </pc:sldChg>
      <pc:sldChg chg="modSp add mod">
        <pc:chgData name="Filip Stefanic" userId="867e1f31-74f0-4529-8942-aecb090dc153" providerId="ADAL" clId="{E16C04F4-19BD-4D30-9094-F586AED5A3E1}" dt="2024-04-29T13:02:22.129" v="1616" actId="20577"/>
        <pc:sldMkLst>
          <pc:docMk/>
          <pc:sldMk cId="715583003" sldId="265"/>
        </pc:sldMkLst>
        <pc:spChg chg="mod">
          <ac:chgData name="Filip Stefanic" userId="867e1f31-74f0-4529-8942-aecb090dc153" providerId="ADAL" clId="{E16C04F4-19BD-4D30-9094-F586AED5A3E1}" dt="2024-04-29T13:02:22.129" v="1616" actId="20577"/>
          <ac:spMkLst>
            <pc:docMk/>
            <pc:sldMk cId="715583003" sldId="265"/>
            <ac:spMk id="5" creationId="{5305AC1A-7A37-FB4F-9B40-9E99F45F5B32}"/>
          </ac:spMkLst>
        </pc:spChg>
        <pc:spChg chg="mod">
          <ac:chgData name="Filip Stefanic" userId="867e1f31-74f0-4529-8942-aecb090dc153" providerId="ADAL" clId="{E16C04F4-19BD-4D30-9094-F586AED5A3E1}" dt="2024-04-29T13:01:55.510" v="1514" actId="20577"/>
          <ac:spMkLst>
            <pc:docMk/>
            <pc:sldMk cId="715583003" sldId="265"/>
            <ac:spMk id="10" creationId="{8F22252C-93BC-2C4B-ADC5-93263548FCE5}"/>
          </ac:spMkLst>
        </pc:spChg>
      </pc:sldChg>
      <pc:sldChg chg="modSp add mod">
        <pc:chgData name="Filip Stefanic" userId="867e1f31-74f0-4529-8942-aecb090dc153" providerId="ADAL" clId="{E16C04F4-19BD-4D30-9094-F586AED5A3E1}" dt="2024-04-12T08:58:22.985" v="575" actId="1076"/>
        <pc:sldMkLst>
          <pc:docMk/>
          <pc:sldMk cId="4200069068" sldId="266"/>
        </pc:sldMkLst>
        <pc:spChg chg="mod">
          <ac:chgData name="Filip Stefanic" userId="867e1f31-74f0-4529-8942-aecb090dc153" providerId="ADAL" clId="{E16C04F4-19BD-4D30-9094-F586AED5A3E1}" dt="2024-04-08T15:01:51.726" v="129" actId="1076"/>
          <ac:spMkLst>
            <pc:docMk/>
            <pc:sldMk cId="4200069068" sldId="266"/>
            <ac:spMk id="2" creationId="{C10BE5DC-47D9-0641-B03A-FBDA4AE0C8E6}"/>
          </ac:spMkLst>
        </pc:spChg>
        <pc:spChg chg="mod">
          <ac:chgData name="Filip Stefanic" userId="867e1f31-74f0-4529-8942-aecb090dc153" providerId="ADAL" clId="{E16C04F4-19BD-4D30-9094-F586AED5A3E1}" dt="2024-04-12T08:58:16.982" v="574" actId="1076"/>
          <ac:spMkLst>
            <pc:docMk/>
            <pc:sldMk cId="4200069068" sldId="266"/>
            <ac:spMk id="3" creationId="{925219E5-7178-1B45-8D09-45F2C3E60887}"/>
          </ac:spMkLst>
        </pc:spChg>
        <pc:spChg chg="mod">
          <ac:chgData name="Filip Stefanic" userId="867e1f31-74f0-4529-8942-aecb090dc153" providerId="ADAL" clId="{E16C04F4-19BD-4D30-9094-F586AED5A3E1}" dt="2024-04-12T08:58:22.985" v="575" actId="1076"/>
          <ac:spMkLst>
            <pc:docMk/>
            <pc:sldMk cId="4200069068" sldId="266"/>
            <ac:spMk id="4" creationId="{80103CCB-E943-7843-8D32-5697DD53B514}"/>
          </ac:spMkLst>
        </pc:spChg>
      </pc:sldChg>
      <pc:sldChg chg="modSp add mod">
        <pc:chgData name="Filip Stefanic" userId="867e1f31-74f0-4529-8942-aecb090dc153" providerId="ADAL" clId="{E16C04F4-19BD-4D30-9094-F586AED5A3E1}" dt="2024-04-29T12:58:32.444" v="1042" actId="404"/>
        <pc:sldMkLst>
          <pc:docMk/>
          <pc:sldMk cId="3912927443" sldId="267"/>
        </pc:sldMkLst>
        <pc:spChg chg="mod">
          <ac:chgData name="Filip Stefanic" userId="867e1f31-74f0-4529-8942-aecb090dc153" providerId="ADAL" clId="{E16C04F4-19BD-4D30-9094-F586AED5A3E1}" dt="2024-04-29T12:58:32.444" v="1042" actId="404"/>
          <ac:spMkLst>
            <pc:docMk/>
            <pc:sldMk cId="3912927443" sldId="267"/>
            <ac:spMk id="5" creationId="{4F57397D-0B5B-E64E-944A-B6D92C1ACA15}"/>
          </ac:spMkLst>
        </pc:spChg>
      </pc:sldChg>
      <pc:sldChg chg="modSp add mod">
        <pc:chgData name="Filip Stefanic" userId="867e1f31-74f0-4529-8942-aecb090dc153" providerId="ADAL" clId="{E16C04F4-19BD-4D30-9094-F586AED5A3E1}" dt="2024-04-29T12:08:39.204" v="735" actId="20577"/>
        <pc:sldMkLst>
          <pc:docMk/>
          <pc:sldMk cId="4232515324" sldId="268"/>
        </pc:sldMkLst>
        <pc:spChg chg="mod">
          <ac:chgData name="Filip Stefanic" userId="867e1f31-74f0-4529-8942-aecb090dc153" providerId="ADAL" clId="{E16C04F4-19BD-4D30-9094-F586AED5A3E1}" dt="2024-04-12T09:03:24.056" v="629" actId="14100"/>
          <ac:spMkLst>
            <pc:docMk/>
            <pc:sldMk cId="4232515324" sldId="268"/>
            <ac:spMk id="2" creationId="{C10BE5DC-47D9-0641-B03A-FBDA4AE0C8E6}"/>
          </ac:spMkLst>
        </pc:spChg>
        <pc:spChg chg="mod">
          <ac:chgData name="Filip Stefanic" userId="867e1f31-74f0-4529-8942-aecb090dc153" providerId="ADAL" clId="{E16C04F4-19BD-4D30-9094-F586AED5A3E1}" dt="2024-04-29T12:08:39.204" v="735" actId="20577"/>
          <ac:spMkLst>
            <pc:docMk/>
            <pc:sldMk cId="4232515324" sldId="268"/>
            <ac:spMk id="5" creationId="{4F57397D-0B5B-E64E-944A-B6D92C1ACA15}"/>
          </ac:spMkLst>
        </pc:spChg>
      </pc:sldChg>
      <pc:sldChg chg="modSp add mod">
        <pc:chgData name="Filip Stefanic" userId="867e1f31-74f0-4529-8942-aecb090dc153" providerId="ADAL" clId="{E16C04F4-19BD-4D30-9094-F586AED5A3E1}" dt="2024-04-29T12:58:37.106" v="1043" actId="403"/>
        <pc:sldMkLst>
          <pc:docMk/>
          <pc:sldMk cId="1173342302" sldId="269"/>
        </pc:sldMkLst>
        <pc:spChg chg="mod">
          <ac:chgData name="Filip Stefanic" userId="867e1f31-74f0-4529-8942-aecb090dc153" providerId="ADAL" clId="{E16C04F4-19BD-4D30-9094-F586AED5A3E1}" dt="2024-04-29T12:58:37.106" v="1043" actId="403"/>
          <ac:spMkLst>
            <pc:docMk/>
            <pc:sldMk cId="1173342302" sldId="269"/>
            <ac:spMk id="5" creationId="{4F57397D-0B5B-E64E-944A-B6D92C1ACA15}"/>
          </ac:spMkLst>
        </pc:spChg>
      </pc:sldChg>
      <pc:sldChg chg="modSp add mod">
        <pc:chgData name="Filip Stefanic" userId="867e1f31-74f0-4529-8942-aecb090dc153" providerId="ADAL" clId="{E16C04F4-19BD-4D30-9094-F586AED5A3E1}" dt="2024-04-29T12:59:34.729" v="1315" actId="20577"/>
        <pc:sldMkLst>
          <pc:docMk/>
          <pc:sldMk cId="3285284645" sldId="270"/>
        </pc:sldMkLst>
        <pc:spChg chg="mod">
          <ac:chgData name="Filip Stefanic" userId="867e1f31-74f0-4529-8942-aecb090dc153" providerId="ADAL" clId="{E16C04F4-19BD-4D30-9094-F586AED5A3E1}" dt="2024-04-12T09:03:25.117" v="631" actId="404"/>
          <ac:spMkLst>
            <pc:docMk/>
            <pc:sldMk cId="3285284645" sldId="270"/>
            <ac:spMk id="2" creationId="{C10BE5DC-47D9-0641-B03A-FBDA4AE0C8E6}"/>
          </ac:spMkLst>
        </pc:spChg>
        <pc:spChg chg="mod">
          <ac:chgData name="Filip Stefanic" userId="867e1f31-74f0-4529-8942-aecb090dc153" providerId="ADAL" clId="{E16C04F4-19BD-4D30-9094-F586AED5A3E1}" dt="2024-04-29T12:59:34.729" v="1315" actId="20577"/>
          <ac:spMkLst>
            <pc:docMk/>
            <pc:sldMk cId="3285284645" sldId="270"/>
            <ac:spMk id="5" creationId="{4F57397D-0B5B-E64E-944A-B6D92C1ACA15}"/>
          </ac:spMkLst>
        </pc:spChg>
      </pc:sldChg>
      <pc:sldChg chg="modSp add mod">
        <pc:chgData name="Filip Stefanic" userId="867e1f31-74f0-4529-8942-aecb090dc153" providerId="ADAL" clId="{E16C04F4-19BD-4D30-9094-F586AED5A3E1}" dt="2024-04-29T12:59:50.654" v="1406" actId="20577"/>
        <pc:sldMkLst>
          <pc:docMk/>
          <pc:sldMk cId="3978870450" sldId="271"/>
        </pc:sldMkLst>
        <pc:spChg chg="mod">
          <ac:chgData name="Filip Stefanic" userId="867e1f31-74f0-4529-8942-aecb090dc153" providerId="ADAL" clId="{E16C04F4-19BD-4D30-9094-F586AED5A3E1}" dt="2024-04-12T09:03:50.643" v="638" actId="255"/>
          <ac:spMkLst>
            <pc:docMk/>
            <pc:sldMk cId="3978870450" sldId="271"/>
            <ac:spMk id="2" creationId="{C10BE5DC-47D9-0641-B03A-FBDA4AE0C8E6}"/>
          </ac:spMkLst>
        </pc:spChg>
        <pc:spChg chg="mod">
          <ac:chgData name="Filip Stefanic" userId="867e1f31-74f0-4529-8942-aecb090dc153" providerId="ADAL" clId="{E16C04F4-19BD-4D30-9094-F586AED5A3E1}" dt="2024-04-29T12:59:50.654" v="1406" actId="20577"/>
          <ac:spMkLst>
            <pc:docMk/>
            <pc:sldMk cId="3978870450" sldId="271"/>
            <ac:spMk id="5" creationId="{4F57397D-0B5B-E64E-944A-B6D92C1ACA15}"/>
          </ac:spMkLst>
        </pc:spChg>
      </pc:sldChg>
      <pc:sldChg chg="modSp add mod">
        <pc:chgData name="Filip Stefanic" userId="867e1f31-74f0-4529-8942-aecb090dc153" providerId="ADAL" clId="{E16C04F4-19BD-4D30-9094-F586AED5A3E1}" dt="2024-04-29T12:13:18.420" v="760" actId="20577"/>
        <pc:sldMkLst>
          <pc:docMk/>
          <pc:sldMk cId="854990789" sldId="272"/>
        </pc:sldMkLst>
        <pc:spChg chg="mod">
          <ac:chgData name="Filip Stefanic" userId="867e1f31-74f0-4529-8942-aecb090dc153" providerId="ADAL" clId="{E16C04F4-19BD-4D30-9094-F586AED5A3E1}" dt="2024-04-08T15:08:06.663" v="186" actId="1076"/>
          <ac:spMkLst>
            <pc:docMk/>
            <pc:sldMk cId="854990789" sldId="272"/>
            <ac:spMk id="2" creationId="{C10BE5DC-47D9-0641-B03A-FBDA4AE0C8E6}"/>
          </ac:spMkLst>
        </pc:spChg>
        <pc:spChg chg="mod">
          <ac:chgData name="Filip Stefanic" userId="867e1f31-74f0-4529-8942-aecb090dc153" providerId="ADAL" clId="{E16C04F4-19BD-4D30-9094-F586AED5A3E1}" dt="2024-04-08T15:08:00.878" v="184" actId="1076"/>
          <ac:spMkLst>
            <pc:docMk/>
            <pc:sldMk cId="854990789" sldId="272"/>
            <ac:spMk id="3" creationId="{6F640E6D-FEA1-384E-95A2-386C4CC76670}"/>
          </ac:spMkLst>
        </pc:spChg>
        <pc:spChg chg="mod">
          <ac:chgData name="Filip Stefanic" userId="867e1f31-74f0-4529-8942-aecb090dc153" providerId="ADAL" clId="{E16C04F4-19BD-4D30-9094-F586AED5A3E1}" dt="2024-04-29T12:13:18.420" v="760" actId="20577"/>
          <ac:spMkLst>
            <pc:docMk/>
            <pc:sldMk cId="854990789" sldId="272"/>
            <ac:spMk id="5" creationId="{4F57397D-0B5B-E64E-944A-B6D92C1ACA15}"/>
          </ac:spMkLst>
        </pc:spChg>
        <pc:spChg chg="mod">
          <ac:chgData name="Filip Stefanic" userId="867e1f31-74f0-4529-8942-aecb090dc153" providerId="ADAL" clId="{E16C04F4-19BD-4D30-9094-F586AED5A3E1}" dt="2024-04-08T15:08:00.878" v="184" actId="1076"/>
          <ac:spMkLst>
            <pc:docMk/>
            <pc:sldMk cId="854990789" sldId="272"/>
            <ac:spMk id="6" creationId="{5F91B216-9E61-4242-85B8-B561667401A5}"/>
          </ac:spMkLst>
        </pc:spChg>
        <pc:spChg chg="mod">
          <ac:chgData name="Filip Stefanic" userId="867e1f31-74f0-4529-8942-aecb090dc153" providerId="ADAL" clId="{E16C04F4-19BD-4D30-9094-F586AED5A3E1}" dt="2024-04-08T15:08:00.878" v="184" actId="1076"/>
          <ac:spMkLst>
            <pc:docMk/>
            <pc:sldMk cId="854990789" sldId="272"/>
            <ac:spMk id="7" creationId="{C0CF0A81-D25A-E54F-B722-40AB82927342}"/>
          </ac:spMkLst>
        </pc:spChg>
        <pc:spChg chg="mod">
          <ac:chgData name="Filip Stefanic" userId="867e1f31-74f0-4529-8942-aecb090dc153" providerId="ADAL" clId="{E16C04F4-19BD-4D30-9094-F586AED5A3E1}" dt="2024-04-08T15:08:00.878" v="184" actId="1076"/>
          <ac:spMkLst>
            <pc:docMk/>
            <pc:sldMk cId="854990789" sldId="272"/>
            <ac:spMk id="8" creationId="{41F95184-079D-3E45-A041-EF5ECFEB1EE0}"/>
          </ac:spMkLst>
        </pc:spChg>
      </pc:sldChg>
      <pc:sldChg chg="del">
        <pc:chgData name="Filip Stefanic" userId="867e1f31-74f0-4529-8942-aecb090dc153" providerId="ADAL" clId="{E16C04F4-19BD-4D30-9094-F586AED5A3E1}" dt="2024-04-10T14:47:18.546" v="516" actId="47"/>
        <pc:sldMkLst>
          <pc:docMk/>
          <pc:sldMk cId="2915099693" sldId="273"/>
        </pc:sldMkLst>
      </pc:sldChg>
      <pc:sldChg chg="del">
        <pc:chgData name="Filip Stefanic" userId="867e1f31-74f0-4529-8942-aecb090dc153" providerId="ADAL" clId="{E16C04F4-19BD-4D30-9094-F586AED5A3E1}" dt="2024-04-10T14:47:25.283" v="522" actId="47"/>
        <pc:sldMkLst>
          <pc:docMk/>
          <pc:sldMk cId="50021018" sldId="274"/>
        </pc:sldMkLst>
      </pc:sldChg>
      <pc:sldChg chg="modSp add mod">
        <pc:chgData name="Filip Stefanic" userId="867e1f31-74f0-4529-8942-aecb090dc153" providerId="ADAL" clId="{E16C04F4-19BD-4D30-9094-F586AED5A3E1}" dt="2024-04-10T14:15:42.538" v="271" actId="14100"/>
        <pc:sldMkLst>
          <pc:docMk/>
          <pc:sldMk cId="1796914046" sldId="275"/>
        </pc:sldMkLst>
        <pc:spChg chg="mod">
          <ac:chgData name="Filip Stefanic" userId="867e1f31-74f0-4529-8942-aecb090dc153" providerId="ADAL" clId="{E16C04F4-19BD-4D30-9094-F586AED5A3E1}" dt="2024-04-10T14:15:42.538" v="271" actId="14100"/>
          <ac:spMkLst>
            <pc:docMk/>
            <pc:sldMk cId="1796914046" sldId="275"/>
            <ac:spMk id="2" creationId="{E79C761E-F404-6D49-B409-CCA4E70CECD2}"/>
          </ac:spMkLst>
        </pc:spChg>
        <pc:spChg chg="mod">
          <ac:chgData name="Filip Stefanic" userId="867e1f31-74f0-4529-8942-aecb090dc153" providerId="ADAL" clId="{E16C04F4-19BD-4D30-9094-F586AED5A3E1}" dt="2024-04-10T14:15:30.551" v="269" actId="1076"/>
          <ac:spMkLst>
            <pc:docMk/>
            <pc:sldMk cId="1796914046" sldId="275"/>
            <ac:spMk id="9" creationId="{45CC0404-E208-0245-B04E-F3B55CBDECBF}"/>
          </ac:spMkLst>
        </pc:spChg>
        <pc:spChg chg="mod">
          <ac:chgData name="Filip Stefanic" userId="867e1f31-74f0-4529-8942-aecb090dc153" providerId="ADAL" clId="{E16C04F4-19BD-4D30-9094-F586AED5A3E1}" dt="2024-04-10T14:15:30.551" v="269" actId="1076"/>
          <ac:spMkLst>
            <pc:docMk/>
            <pc:sldMk cId="1796914046" sldId="275"/>
            <ac:spMk id="10" creationId="{B1EC68F1-BECB-214D-A6D7-E69EAD4594D6}"/>
          </ac:spMkLst>
        </pc:spChg>
        <pc:spChg chg="mod">
          <ac:chgData name="Filip Stefanic" userId="867e1f31-74f0-4529-8942-aecb090dc153" providerId="ADAL" clId="{E16C04F4-19BD-4D30-9094-F586AED5A3E1}" dt="2024-04-10T14:15:30.551" v="269" actId="1076"/>
          <ac:spMkLst>
            <pc:docMk/>
            <pc:sldMk cId="1796914046" sldId="275"/>
            <ac:spMk id="11" creationId="{CF7AC973-BD2E-E048-BDF0-DEB0126E8D01}"/>
          </ac:spMkLst>
        </pc:spChg>
        <pc:spChg chg="mod">
          <ac:chgData name="Filip Stefanic" userId="867e1f31-74f0-4529-8942-aecb090dc153" providerId="ADAL" clId="{E16C04F4-19BD-4D30-9094-F586AED5A3E1}" dt="2024-04-10T14:15:30.551" v="269" actId="1076"/>
          <ac:spMkLst>
            <pc:docMk/>
            <pc:sldMk cId="1796914046" sldId="275"/>
            <ac:spMk id="12" creationId="{23240A5C-1551-2B43-A1D3-881B4A28C804}"/>
          </ac:spMkLst>
        </pc:spChg>
        <pc:spChg chg="mod">
          <ac:chgData name="Filip Stefanic" userId="867e1f31-74f0-4529-8942-aecb090dc153" providerId="ADAL" clId="{E16C04F4-19BD-4D30-9094-F586AED5A3E1}" dt="2024-04-10T14:15:30.551" v="269" actId="1076"/>
          <ac:spMkLst>
            <pc:docMk/>
            <pc:sldMk cId="1796914046" sldId="275"/>
            <ac:spMk id="13" creationId="{678E9610-AB02-CC4F-A8E7-ACD2D59BE1E7}"/>
          </ac:spMkLst>
        </pc:spChg>
        <pc:spChg chg="mod">
          <ac:chgData name="Filip Stefanic" userId="867e1f31-74f0-4529-8942-aecb090dc153" providerId="ADAL" clId="{E16C04F4-19BD-4D30-9094-F586AED5A3E1}" dt="2024-04-10T14:15:30.551" v="269" actId="1076"/>
          <ac:spMkLst>
            <pc:docMk/>
            <pc:sldMk cId="1796914046" sldId="275"/>
            <ac:spMk id="14" creationId="{26CD1958-AF9A-A945-88D9-48E60ABC4E50}"/>
          </ac:spMkLst>
        </pc:spChg>
        <pc:spChg chg="mod">
          <ac:chgData name="Filip Stefanic" userId="867e1f31-74f0-4529-8942-aecb090dc153" providerId="ADAL" clId="{E16C04F4-19BD-4D30-9094-F586AED5A3E1}" dt="2024-04-10T14:15:30.551" v="269" actId="1076"/>
          <ac:spMkLst>
            <pc:docMk/>
            <pc:sldMk cId="1796914046" sldId="275"/>
            <ac:spMk id="15" creationId="{FDF9D13E-4AD1-2B43-A3D9-5F53B8545547}"/>
          </ac:spMkLst>
        </pc:spChg>
        <pc:picChg chg="mod">
          <ac:chgData name="Filip Stefanic" userId="867e1f31-74f0-4529-8942-aecb090dc153" providerId="ADAL" clId="{E16C04F4-19BD-4D30-9094-F586AED5A3E1}" dt="2024-04-10T14:15:30.551" v="269" actId="1076"/>
          <ac:picMkLst>
            <pc:docMk/>
            <pc:sldMk cId="1796914046" sldId="275"/>
            <ac:picMk id="5" creationId="{7A13935F-46A0-8644-AF2F-149FCFE271BF}"/>
          </ac:picMkLst>
        </pc:picChg>
      </pc:sldChg>
      <pc:sldChg chg="modSp add mod">
        <pc:chgData name="Filip Stefanic" userId="867e1f31-74f0-4529-8942-aecb090dc153" providerId="ADAL" clId="{E16C04F4-19BD-4D30-9094-F586AED5A3E1}" dt="2024-04-29T12:14:36.310" v="769" actId="1076"/>
        <pc:sldMkLst>
          <pc:docMk/>
          <pc:sldMk cId="32367668" sldId="276"/>
        </pc:sldMkLst>
        <pc:spChg chg="mod">
          <ac:chgData name="Filip Stefanic" userId="867e1f31-74f0-4529-8942-aecb090dc153" providerId="ADAL" clId="{E16C04F4-19BD-4D30-9094-F586AED5A3E1}" dt="2024-04-08T15:09:46.422" v="199" actId="1076"/>
          <ac:spMkLst>
            <pc:docMk/>
            <pc:sldMk cId="32367668" sldId="276"/>
            <ac:spMk id="2" creationId="{70D0E7F6-9168-5042-9F28-70CAE3EB3F62}"/>
          </ac:spMkLst>
        </pc:spChg>
        <pc:spChg chg="mod">
          <ac:chgData name="Filip Stefanic" userId="867e1f31-74f0-4529-8942-aecb090dc153" providerId="ADAL" clId="{E16C04F4-19BD-4D30-9094-F586AED5A3E1}" dt="2024-04-12T09:04:26.206" v="642" actId="1076"/>
          <ac:spMkLst>
            <pc:docMk/>
            <pc:sldMk cId="32367668" sldId="276"/>
            <ac:spMk id="3" creationId="{3F2C9AFD-9D53-2447-B639-9B346C1606ED}"/>
          </ac:spMkLst>
        </pc:spChg>
        <pc:spChg chg="mod">
          <ac:chgData name="Filip Stefanic" userId="867e1f31-74f0-4529-8942-aecb090dc153" providerId="ADAL" clId="{E16C04F4-19BD-4D30-9094-F586AED5A3E1}" dt="2024-04-08T15:09:58.778" v="203" actId="404"/>
          <ac:spMkLst>
            <pc:docMk/>
            <pc:sldMk cId="32367668" sldId="276"/>
            <ac:spMk id="4" creationId="{15DAB931-9241-C249-B6BD-5FB37040B3BF}"/>
          </ac:spMkLst>
        </pc:spChg>
        <pc:spChg chg="mod">
          <ac:chgData name="Filip Stefanic" userId="867e1f31-74f0-4529-8942-aecb090dc153" providerId="ADAL" clId="{E16C04F4-19BD-4D30-9094-F586AED5A3E1}" dt="2024-04-29T12:14:32.640" v="768" actId="1076"/>
          <ac:spMkLst>
            <pc:docMk/>
            <pc:sldMk cId="32367668" sldId="276"/>
            <ac:spMk id="5" creationId="{1A83C24D-615E-2645-870B-13433812BA23}"/>
          </ac:spMkLst>
        </pc:spChg>
        <pc:spChg chg="mod">
          <ac:chgData name="Filip Stefanic" userId="867e1f31-74f0-4529-8942-aecb090dc153" providerId="ADAL" clId="{E16C04F4-19BD-4D30-9094-F586AED5A3E1}" dt="2024-04-29T12:14:36.310" v="769" actId="1076"/>
          <ac:spMkLst>
            <pc:docMk/>
            <pc:sldMk cId="32367668" sldId="276"/>
            <ac:spMk id="7" creationId="{DB8ED9D2-AFAD-C046-8432-374ABEB63182}"/>
          </ac:spMkLst>
        </pc:spChg>
        <pc:spChg chg="mod">
          <ac:chgData name="Filip Stefanic" userId="867e1f31-74f0-4529-8942-aecb090dc153" providerId="ADAL" clId="{E16C04F4-19BD-4D30-9094-F586AED5A3E1}" dt="2024-04-29T12:14:20.650" v="766" actId="14100"/>
          <ac:spMkLst>
            <pc:docMk/>
            <pc:sldMk cId="32367668" sldId="276"/>
            <ac:spMk id="8" creationId="{F951BA54-0C6F-4E44-A8DA-7E3960CE56E9}"/>
          </ac:spMkLst>
        </pc:spChg>
        <pc:spChg chg="mod">
          <ac:chgData name="Filip Stefanic" userId="867e1f31-74f0-4529-8942-aecb090dc153" providerId="ADAL" clId="{E16C04F4-19BD-4D30-9094-F586AED5A3E1}" dt="2024-04-29T12:14:00.035" v="763" actId="14100"/>
          <ac:spMkLst>
            <pc:docMk/>
            <pc:sldMk cId="32367668" sldId="276"/>
            <ac:spMk id="9" creationId="{E69AA48C-B4DF-EC4C-9399-CF298A335F22}"/>
          </ac:spMkLst>
        </pc:spChg>
        <pc:spChg chg="mod">
          <ac:chgData name="Filip Stefanic" userId="867e1f31-74f0-4529-8942-aecb090dc153" providerId="ADAL" clId="{E16C04F4-19BD-4D30-9094-F586AED5A3E1}" dt="2024-04-29T12:13:38.840" v="761" actId="1076"/>
          <ac:spMkLst>
            <pc:docMk/>
            <pc:sldMk cId="32367668" sldId="276"/>
            <ac:spMk id="10" creationId="{04B24FA5-5705-F940-A03B-8823150B86B6}"/>
          </ac:spMkLst>
        </pc:spChg>
        <pc:spChg chg="mod">
          <ac:chgData name="Filip Stefanic" userId="867e1f31-74f0-4529-8942-aecb090dc153" providerId="ADAL" clId="{E16C04F4-19BD-4D30-9094-F586AED5A3E1}" dt="2024-04-12T09:04:18.505" v="639" actId="1076"/>
          <ac:spMkLst>
            <pc:docMk/>
            <pc:sldMk cId="32367668" sldId="276"/>
            <ac:spMk id="11" creationId="{100B2296-C74D-454B-A3DA-4982D8715C0D}"/>
          </ac:spMkLst>
        </pc:spChg>
        <pc:spChg chg="mod">
          <ac:chgData name="Filip Stefanic" userId="867e1f31-74f0-4529-8942-aecb090dc153" providerId="ADAL" clId="{E16C04F4-19BD-4D30-9094-F586AED5A3E1}" dt="2024-04-12T09:04:21.430" v="641" actId="1076"/>
          <ac:spMkLst>
            <pc:docMk/>
            <pc:sldMk cId="32367668" sldId="276"/>
            <ac:spMk id="12" creationId="{8D8416DC-43FF-FF41-8D39-2FBCF3D21DAD}"/>
          </ac:spMkLst>
        </pc:spChg>
        <pc:spChg chg="mod">
          <ac:chgData name="Filip Stefanic" userId="867e1f31-74f0-4529-8942-aecb090dc153" providerId="ADAL" clId="{E16C04F4-19BD-4D30-9094-F586AED5A3E1}" dt="2024-04-29T12:13:54.671" v="762" actId="1076"/>
          <ac:spMkLst>
            <pc:docMk/>
            <pc:sldMk cId="32367668" sldId="276"/>
            <ac:spMk id="13" creationId="{0AF5E6FE-AFA5-A24C-BE76-27E3D6EA48FE}"/>
          </ac:spMkLst>
        </pc:spChg>
        <pc:spChg chg="mod">
          <ac:chgData name="Filip Stefanic" userId="867e1f31-74f0-4529-8942-aecb090dc153" providerId="ADAL" clId="{E16C04F4-19BD-4D30-9094-F586AED5A3E1}" dt="2024-04-29T12:14:24.318" v="767" actId="1076"/>
          <ac:spMkLst>
            <pc:docMk/>
            <pc:sldMk cId="32367668" sldId="276"/>
            <ac:spMk id="16" creationId="{A6BD4738-B81D-B141-9F50-41FCE033AEA1}"/>
          </ac:spMkLst>
        </pc:spChg>
        <pc:spChg chg="mod">
          <ac:chgData name="Filip Stefanic" userId="867e1f31-74f0-4529-8942-aecb090dc153" providerId="ADAL" clId="{E16C04F4-19BD-4D30-9094-F586AED5A3E1}" dt="2024-04-29T12:13:38.840" v="761" actId="1076"/>
          <ac:spMkLst>
            <pc:docMk/>
            <pc:sldMk cId="32367668" sldId="276"/>
            <ac:spMk id="17" creationId="{0B8AC790-346B-C541-B149-29854BD427AD}"/>
          </ac:spMkLst>
        </pc:spChg>
      </pc:sldChg>
      <pc:sldChg chg="modSp add mod addCm">
        <pc:chgData name="Filip Stefanic" userId="867e1f31-74f0-4529-8942-aecb090dc153" providerId="ADAL" clId="{E16C04F4-19BD-4D30-9094-F586AED5A3E1}" dt="2024-04-29T13:00:21.799" v="1407"/>
        <pc:sldMkLst>
          <pc:docMk/>
          <pc:sldMk cId="3381386482" sldId="277"/>
        </pc:sldMkLst>
        <pc:spChg chg="mod">
          <ac:chgData name="Filip Stefanic" userId="867e1f31-74f0-4529-8942-aecb090dc153" providerId="ADAL" clId="{E16C04F4-19BD-4D30-9094-F586AED5A3E1}" dt="2024-04-08T15:08:39.222" v="190" actId="14100"/>
          <ac:spMkLst>
            <pc:docMk/>
            <pc:sldMk cId="3381386482" sldId="277"/>
            <ac:spMk id="2" creationId="{17403AB1-DD9B-114D-A5B8-D8FE7D3C0505}"/>
          </ac:spMkLst>
        </pc:spChg>
        <pc:spChg chg="mod">
          <ac:chgData name="Filip Stefanic" userId="867e1f31-74f0-4529-8942-aecb090dc153" providerId="ADAL" clId="{E16C04F4-19BD-4D30-9094-F586AED5A3E1}" dt="2024-04-08T15:08:43.566" v="191" actId="1076"/>
          <ac:spMkLst>
            <pc:docMk/>
            <pc:sldMk cId="3381386482" sldId="277"/>
            <ac:spMk id="3" creationId="{3F1BE1BD-554A-C94C-90EE-CC5B8326A3E5}"/>
          </ac:spMkLst>
        </pc:spChg>
        <pc:spChg chg="mod">
          <ac:chgData name="Filip Stefanic" userId="867e1f31-74f0-4529-8942-aecb090dc153" providerId="ADAL" clId="{E16C04F4-19BD-4D30-9094-F586AED5A3E1}" dt="2024-04-08T15:09:06.352" v="193" actId="11"/>
          <ac:spMkLst>
            <pc:docMk/>
            <pc:sldMk cId="3381386482" sldId="277"/>
            <ac:spMk id="4" creationId="{3A1C3672-F211-F74D-AD0D-2F0D349A1A63}"/>
          </ac:spMkLst>
        </pc:spChg>
        <pc:extLst>
          <p:ext xmlns:p="http://schemas.openxmlformats.org/presentationml/2006/main" uri="{D6D511B9-2390-475A-947B-AFAB55BFBCF1}">
            <pc226:cmChg xmlns:pc226="http://schemas.microsoft.com/office/powerpoint/2022/06/main/command" chg="add">
              <pc226:chgData name="Filip Stefanic" userId="867e1f31-74f0-4529-8942-aecb090dc153" providerId="ADAL" clId="{E16C04F4-19BD-4D30-9094-F586AED5A3E1}" dt="2024-04-29T13:00:21.799" v="1407"/>
              <pc2:cmMkLst xmlns:pc2="http://schemas.microsoft.com/office/powerpoint/2019/9/main/command">
                <pc:docMk/>
                <pc:sldMk cId="3381386482" sldId="277"/>
                <pc2:cmMk id="{482832B8-7992-400A-B0D9-CBDD7EB99531}"/>
              </pc2:cmMkLst>
            </pc226:cmChg>
          </p:ext>
        </pc:extLst>
      </pc:sldChg>
      <pc:sldChg chg="modSp add mod">
        <pc:chgData name="Filip Stefanic" userId="867e1f31-74f0-4529-8942-aecb090dc153" providerId="ADAL" clId="{E16C04F4-19BD-4D30-9094-F586AED5A3E1}" dt="2024-04-29T12:14:55.456" v="771" actId="20577"/>
        <pc:sldMkLst>
          <pc:docMk/>
          <pc:sldMk cId="1646453770" sldId="278"/>
        </pc:sldMkLst>
        <pc:spChg chg="mod">
          <ac:chgData name="Filip Stefanic" userId="867e1f31-74f0-4529-8942-aecb090dc153" providerId="ADAL" clId="{E16C04F4-19BD-4D30-9094-F586AED5A3E1}" dt="2024-04-12T09:06:48.950" v="651" actId="404"/>
          <ac:spMkLst>
            <pc:docMk/>
            <pc:sldMk cId="1646453770" sldId="278"/>
            <ac:spMk id="2" creationId="{BE9FEACA-3C4F-4E4E-8A99-C7C64B283860}"/>
          </ac:spMkLst>
        </pc:spChg>
        <pc:spChg chg="mod">
          <ac:chgData name="Filip Stefanic" userId="867e1f31-74f0-4529-8942-aecb090dc153" providerId="ADAL" clId="{E16C04F4-19BD-4D30-9094-F586AED5A3E1}" dt="2024-04-29T12:14:55.456" v="771" actId="20577"/>
          <ac:spMkLst>
            <pc:docMk/>
            <pc:sldMk cId="1646453770" sldId="278"/>
            <ac:spMk id="11" creationId="{6CDEE9FF-E64A-754C-858B-D4A60F759FA1}"/>
          </ac:spMkLst>
        </pc:spChg>
      </pc:sldChg>
      <pc:sldChg chg="addSp modSp add mod">
        <pc:chgData name="Filip Stefanic" userId="867e1f31-74f0-4529-8942-aecb090dc153" providerId="ADAL" clId="{E16C04F4-19BD-4D30-9094-F586AED5A3E1}" dt="2024-04-12T08:58:42.969" v="577" actId="1076"/>
        <pc:sldMkLst>
          <pc:docMk/>
          <pc:sldMk cId="3690706623" sldId="279"/>
        </pc:sldMkLst>
        <pc:spChg chg="mod">
          <ac:chgData name="Filip Stefanic" userId="867e1f31-74f0-4529-8942-aecb090dc153" providerId="ADAL" clId="{E16C04F4-19BD-4D30-9094-F586AED5A3E1}" dt="2024-04-08T15:03:03.206" v="141" actId="1076"/>
          <ac:spMkLst>
            <pc:docMk/>
            <pc:sldMk cId="3690706623" sldId="279"/>
            <ac:spMk id="2" creationId="{46EDC4BE-3C78-7E4F-9D08-6095B8427BBF}"/>
          </ac:spMkLst>
        </pc:spChg>
        <pc:spChg chg="mod">
          <ac:chgData name="Filip Stefanic" userId="867e1f31-74f0-4529-8942-aecb090dc153" providerId="ADAL" clId="{E16C04F4-19BD-4D30-9094-F586AED5A3E1}" dt="2024-04-12T08:58:42.969" v="577" actId="1076"/>
          <ac:spMkLst>
            <pc:docMk/>
            <pc:sldMk cId="3690706623" sldId="279"/>
            <ac:spMk id="3" creationId="{871E91DE-771E-3CA2-B153-58E3AA1763D1}"/>
          </ac:spMkLst>
        </pc:spChg>
        <pc:spChg chg="add mod">
          <ac:chgData name="Filip Stefanic" userId="867e1f31-74f0-4529-8942-aecb090dc153" providerId="ADAL" clId="{E16C04F4-19BD-4D30-9094-F586AED5A3E1}" dt="2024-04-08T15:02:57.772" v="138" actId="571"/>
          <ac:spMkLst>
            <pc:docMk/>
            <pc:sldMk cId="3690706623" sldId="279"/>
            <ac:spMk id="4" creationId="{53818FC3-8821-E1EC-C653-026C5D6E4AB4}"/>
          </ac:spMkLst>
        </pc:spChg>
        <pc:spChg chg="mod">
          <ac:chgData name="Filip Stefanic" userId="867e1f31-74f0-4529-8942-aecb090dc153" providerId="ADAL" clId="{E16C04F4-19BD-4D30-9094-F586AED5A3E1}" dt="2024-04-08T15:02:58.232" v="139" actId="1076"/>
          <ac:spMkLst>
            <pc:docMk/>
            <pc:sldMk cId="3690706623" sldId="279"/>
            <ac:spMk id="5" creationId="{CBA947B8-20C0-C247-A1EA-4200907678E8}"/>
          </ac:spMkLst>
        </pc:spChg>
        <pc:spChg chg="mod">
          <ac:chgData name="Filip Stefanic" userId="867e1f31-74f0-4529-8942-aecb090dc153" providerId="ADAL" clId="{E16C04F4-19BD-4D30-9094-F586AED5A3E1}" dt="2024-04-08T15:02:58.232" v="139" actId="1076"/>
          <ac:spMkLst>
            <pc:docMk/>
            <pc:sldMk cId="3690706623" sldId="279"/>
            <ac:spMk id="6" creationId="{1E4FEE1E-F114-F842-9FF0-45D67F9AD569}"/>
          </ac:spMkLst>
        </pc:spChg>
        <pc:spChg chg="mod">
          <ac:chgData name="Filip Stefanic" userId="867e1f31-74f0-4529-8942-aecb090dc153" providerId="ADAL" clId="{E16C04F4-19BD-4D30-9094-F586AED5A3E1}" dt="2024-04-08T15:02:58.232" v="139" actId="1076"/>
          <ac:spMkLst>
            <pc:docMk/>
            <pc:sldMk cId="3690706623" sldId="279"/>
            <ac:spMk id="7" creationId="{33C790BF-423B-0342-ACFB-9785F8A8FA0C}"/>
          </ac:spMkLst>
        </pc:spChg>
        <pc:spChg chg="mod">
          <ac:chgData name="Filip Stefanic" userId="867e1f31-74f0-4529-8942-aecb090dc153" providerId="ADAL" clId="{E16C04F4-19BD-4D30-9094-F586AED5A3E1}" dt="2024-04-08T15:02:58.232" v="139" actId="1076"/>
          <ac:spMkLst>
            <pc:docMk/>
            <pc:sldMk cId="3690706623" sldId="279"/>
            <ac:spMk id="8" creationId="{AFEFB98F-FA27-C543-B476-BCF794800EB0}"/>
          </ac:spMkLst>
        </pc:spChg>
        <pc:spChg chg="add mod">
          <ac:chgData name="Filip Stefanic" userId="867e1f31-74f0-4529-8942-aecb090dc153" providerId="ADAL" clId="{E16C04F4-19BD-4D30-9094-F586AED5A3E1}" dt="2024-04-08T15:02:57.772" v="138" actId="571"/>
          <ac:spMkLst>
            <pc:docMk/>
            <pc:sldMk cId="3690706623" sldId="279"/>
            <ac:spMk id="9" creationId="{28823AB9-F90F-DC67-5585-837E917E2F31}"/>
          </ac:spMkLst>
        </pc:spChg>
        <pc:spChg chg="mod">
          <ac:chgData name="Filip Stefanic" userId="867e1f31-74f0-4529-8942-aecb090dc153" providerId="ADAL" clId="{E16C04F4-19BD-4D30-9094-F586AED5A3E1}" dt="2024-04-08T15:03:21.287" v="146" actId="208"/>
          <ac:spMkLst>
            <pc:docMk/>
            <pc:sldMk cId="3690706623" sldId="279"/>
            <ac:spMk id="10" creationId="{D00942AC-9182-F542-BD91-39E28C4EB445}"/>
          </ac:spMkLst>
        </pc:spChg>
        <pc:spChg chg="mod">
          <ac:chgData name="Filip Stefanic" userId="867e1f31-74f0-4529-8942-aecb090dc153" providerId="ADAL" clId="{E16C04F4-19BD-4D30-9094-F586AED5A3E1}" dt="2024-04-08T15:03:14.611" v="144" actId="208"/>
          <ac:spMkLst>
            <pc:docMk/>
            <pc:sldMk cId="3690706623" sldId="279"/>
            <ac:spMk id="11" creationId="{EF3416BD-3A82-E046-B5EA-125C4F3D3F6A}"/>
          </ac:spMkLst>
        </pc:spChg>
        <pc:spChg chg="mod">
          <ac:chgData name="Filip Stefanic" userId="867e1f31-74f0-4529-8942-aecb090dc153" providerId="ADAL" clId="{E16C04F4-19BD-4D30-9094-F586AED5A3E1}" dt="2024-04-08T15:03:17.453" v="145" actId="208"/>
          <ac:spMkLst>
            <pc:docMk/>
            <pc:sldMk cId="3690706623" sldId="279"/>
            <ac:spMk id="12" creationId="{EADEBBA9-E27E-204D-9AB2-70B937FE17D6}"/>
          </ac:spMkLst>
        </pc:spChg>
        <pc:spChg chg="mod">
          <ac:chgData name="Filip Stefanic" userId="867e1f31-74f0-4529-8942-aecb090dc153" providerId="ADAL" clId="{E16C04F4-19BD-4D30-9094-F586AED5A3E1}" dt="2024-04-08T15:02:58.232" v="139" actId="1076"/>
          <ac:spMkLst>
            <pc:docMk/>
            <pc:sldMk cId="3690706623" sldId="279"/>
            <ac:spMk id="13" creationId="{77247139-89E7-4B4B-9A13-98F8B68017E7}"/>
          </ac:spMkLst>
        </pc:spChg>
        <pc:spChg chg="add mod">
          <ac:chgData name="Filip Stefanic" userId="867e1f31-74f0-4529-8942-aecb090dc153" providerId="ADAL" clId="{E16C04F4-19BD-4D30-9094-F586AED5A3E1}" dt="2024-04-08T15:02:57.772" v="138" actId="571"/>
          <ac:spMkLst>
            <pc:docMk/>
            <pc:sldMk cId="3690706623" sldId="279"/>
            <ac:spMk id="14" creationId="{934E90B0-5364-372C-57D6-A6940B9C8C8E}"/>
          </ac:spMkLst>
        </pc:spChg>
        <pc:spChg chg="add mod">
          <ac:chgData name="Filip Stefanic" userId="867e1f31-74f0-4529-8942-aecb090dc153" providerId="ADAL" clId="{E16C04F4-19BD-4D30-9094-F586AED5A3E1}" dt="2024-04-08T15:02:57.772" v="138" actId="571"/>
          <ac:spMkLst>
            <pc:docMk/>
            <pc:sldMk cId="3690706623" sldId="279"/>
            <ac:spMk id="15" creationId="{D605F994-24CE-DFBA-3A5A-214649307771}"/>
          </ac:spMkLst>
        </pc:spChg>
        <pc:spChg chg="add mod">
          <ac:chgData name="Filip Stefanic" userId="867e1f31-74f0-4529-8942-aecb090dc153" providerId="ADAL" clId="{E16C04F4-19BD-4D30-9094-F586AED5A3E1}" dt="2024-04-08T15:02:57.772" v="138" actId="571"/>
          <ac:spMkLst>
            <pc:docMk/>
            <pc:sldMk cId="3690706623" sldId="279"/>
            <ac:spMk id="16" creationId="{C9EE2E5B-8869-1EC2-E555-43CEC7822BF4}"/>
          </ac:spMkLst>
        </pc:spChg>
        <pc:spChg chg="add mod">
          <ac:chgData name="Filip Stefanic" userId="867e1f31-74f0-4529-8942-aecb090dc153" providerId="ADAL" clId="{E16C04F4-19BD-4D30-9094-F586AED5A3E1}" dt="2024-04-08T15:02:57.772" v="138" actId="571"/>
          <ac:spMkLst>
            <pc:docMk/>
            <pc:sldMk cId="3690706623" sldId="279"/>
            <ac:spMk id="17" creationId="{EDDD2EAD-213B-A1F2-1877-C526796A6CE5}"/>
          </ac:spMkLst>
        </pc:spChg>
        <pc:spChg chg="add mod">
          <ac:chgData name="Filip Stefanic" userId="867e1f31-74f0-4529-8942-aecb090dc153" providerId="ADAL" clId="{E16C04F4-19BD-4D30-9094-F586AED5A3E1}" dt="2024-04-08T15:02:57.772" v="138" actId="571"/>
          <ac:spMkLst>
            <pc:docMk/>
            <pc:sldMk cId="3690706623" sldId="279"/>
            <ac:spMk id="18" creationId="{F5C3D92D-22C7-DB68-204A-0988810DB766}"/>
          </ac:spMkLst>
        </pc:spChg>
        <pc:spChg chg="add mod">
          <ac:chgData name="Filip Stefanic" userId="867e1f31-74f0-4529-8942-aecb090dc153" providerId="ADAL" clId="{E16C04F4-19BD-4D30-9094-F586AED5A3E1}" dt="2024-04-08T15:02:57.772" v="138" actId="571"/>
          <ac:spMkLst>
            <pc:docMk/>
            <pc:sldMk cId="3690706623" sldId="279"/>
            <ac:spMk id="19" creationId="{8937BD00-18CA-0A59-E93F-6EB8F4FE1182}"/>
          </ac:spMkLst>
        </pc:spChg>
        <pc:spChg chg="mod">
          <ac:chgData name="Filip Stefanic" userId="867e1f31-74f0-4529-8942-aecb090dc153" providerId="ADAL" clId="{E16C04F4-19BD-4D30-9094-F586AED5A3E1}" dt="2024-04-12T08:58:36.116" v="576" actId="1076"/>
          <ac:spMkLst>
            <pc:docMk/>
            <pc:sldMk cId="3690706623" sldId="279"/>
            <ac:spMk id="20" creationId="{73105648-8233-8A46-B779-9985767D8FBE}"/>
          </ac:spMkLst>
        </pc:spChg>
        <pc:spChg chg="add mod">
          <ac:chgData name="Filip Stefanic" userId="867e1f31-74f0-4529-8942-aecb090dc153" providerId="ADAL" clId="{E16C04F4-19BD-4D30-9094-F586AED5A3E1}" dt="2024-04-08T15:02:57.772" v="138" actId="571"/>
          <ac:spMkLst>
            <pc:docMk/>
            <pc:sldMk cId="3690706623" sldId="279"/>
            <ac:spMk id="21" creationId="{B381351D-6DCE-2BDF-56C2-FA74C4C2F50C}"/>
          </ac:spMkLst>
        </pc:spChg>
        <pc:spChg chg="mod">
          <ac:chgData name="Filip Stefanic" userId="867e1f31-74f0-4529-8942-aecb090dc153" providerId="ADAL" clId="{E16C04F4-19BD-4D30-9094-F586AED5A3E1}" dt="2024-04-08T15:02:58.232" v="139" actId="1076"/>
          <ac:spMkLst>
            <pc:docMk/>
            <pc:sldMk cId="3690706623" sldId="279"/>
            <ac:spMk id="23" creationId="{BED382AD-8BA7-DE48-9DDF-4457EBC3FBCF}"/>
          </ac:spMkLst>
        </pc:spChg>
        <pc:spChg chg="add mod">
          <ac:chgData name="Filip Stefanic" userId="867e1f31-74f0-4529-8942-aecb090dc153" providerId="ADAL" clId="{E16C04F4-19BD-4D30-9094-F586AED5A3E1}" dt="2024-04-08T15:02:57.772" v="138" actId="571"/>
          <ac:spMkLst>
            <pc:docMk/>
            <pc:sldMk cId="3690706623" sldId="279"/>
            <ac:spMk id="24" creationId="{C678EA09-7008-A573-642D-E5ACE020203F}"/>
          </ac:spMkLst>
        </pc:spChg>
        <pc:spChg chg="add mod">
          <ac:chgData name="Filip Stefanic" userId="867e1f31-74f0-4529-8942-aecb090dc153" providerId="ADAL" clId="{E16C04F4-19BD-4D30-9094-F586AED5A3E1}" dt="2024-04-08T15:02:57.772" v="138" actId="571"/>
          <ac:spMkLst>
            <pc:docMk/>
            <pc:sldMk cId="3690706623" sldId="279"/>
            <ac:spMk id="25" creationId="{3342B31E-D81D-BFCD-79B1-0824113E90DA}"/>
          </ac:spMkLst>
        </pc:spChg>
      </pc:sldChg>
      <pc:sldChg chg="modSp add mod">
        <pc:chgData name="Filip Stefanic" userId="867e1f31-74f0-4529-8942-aecb090dc153" providerId="ADAL" clId="{E16C04F4-19BD-4D30-9094-F586AED5A3E1}" dt="2024-04-08T15:04:03.711" v="154" actId="208"/>
        <pc:sldMkLst>
          <pc:docMk/>
          <pc:sldMk cId="3404156052" sldId="280"/>
        </pc:sldMkLst>
        <pc:spChg chg="mod">
          <ac:chgData name="Filip Stefanic" userId="867e1f31-74f0-4529-8942-aecb090dc153" providerId="ADAL" clId="{E16C04F4-19BD-4D30-9094-F586AED5A3E1}" dt="2024-04-08T15:04:03.711" v="154" actId="208"/>
          <ac:spMkLst>
            <pc:docMk/>
            <pc:sldMk cId="3404156052" sldId="280"/>
            <ac:spMk id="10" creationId="{D00942AC-9182-F542-BD91-39E28C4EB445}"/>
          </ac:spMkLst>
        </pc:spChg>
        <pc:spChg chg="mod">
          <ac:chgData name="Filip Stefanic" userId="867e1f31-74f0-4529-8942-aecb090dc153" providerId="ADAL" clId="{E16C04F4-19BD-4D30-9094-F586AED5A3E1}" dt="2024-04-08T15:03:58.230" v="153" actId="208"/>
          <ac:spMkLst>
            <pc:docMk/>
            <pc:sldMk cId="3404156052" sldId="280"/>
            <ac:spMk id="11" creationId="{EF3416BD-3A82-E046-B5EA-125C4F3D3F6A}"/>
          </ac:spMkLst>
        </pc:spChg>
        <pc:spChg chg="mod">
          <ac:chgData name="Filip Stefanic" userId="867e1f31-74f0-4529-8942-aecb090dc153" providerId="ADAL" clId="{E16C04F4-19BD-4D30-9094-F586AED5A3E1}" dt="2024-04-08T15:03:55.853" v="152" actId="208"/>
          <ac:spMkLst>
            <pc:docMk/>
            <pc:sldMk cId="3404156052" sldId="280"/>
            <ac:spMk id="12" creationId="{EADEBBA9-E27E-204D-9AB2-70B937FE17D6}"/>
          </ac:spMkLst>
        </pc:spChg>
        <pc:spChg chg="mod">
          <ac:chgData name="Filip Stefanic" userId="867e1f31-74f0-4529-8942-aecb090dc153" providerId="ADAL" clId="{E16C04F4-19BD-4D30-9094-F586AED5A3E1}" dt="2024-04-08T15:03:42.446" v="149" actId="1076"/>
          <ac:spMkLst>
            <pc:docMk/>
            <pc:sldMk cId="3404156052" sldId="280"/>
            <ac:spMk id="28" creationId="{47AFB3D1-4873-C745-9676-54D24BC0E213}"/>
          </ac:spMkLst>
        </pc:spChg>
      </pc:sldChg>
      <pc:sldChg chg="modSp add mod">
        <pc:chgData name="Filip Stefanic" userId="867e1f31-74f0-4529-8942-aecb090dc153" providerId="ADAL" clId="{E16C04F4-19BD-4D30-9094-F586AED5A3E1}" dt="2024-04-12T09:04:56.058" v="648" actId="1076"/>
        <pc:sldMkLst>
          <pc:docMk/>
          <pc:sldMk cId="1549802838" sldId="281"/>
        </pc:sldMkLst>
        <pc:spChg chg="mod">
          <ac:chgData name="Filip Stefanic" userId="867e1f31-74f0-4529-8942-aecb090dc153" providerId="ADAL" clId="{E16C04F4-19BD-4D30-9094-F586AED5A3E1}" dt="2024-04-12T09:04:56.058" v="648" actId="1076"/>
          <ac:spMkLst>
            <pc:docMk/>
            <pc:sldMk cId="1549802838" sldId="281"/>
            <ac:spMk id="2" creationId="{BE9FEACA-3C4F-4E4E-8A99-C7C64B283860}"/>
          </ac:spMkLst>
        </pc:spChg>
        <pc:spChg chg="mod">
          <ac:chgData name="Filip Stefanic" userId="867e1f31-74f0-4529-8942-aecb090dc153" providerId="ADAL" clId="{E16C04F4-19BD-4D30-9094-F586AED5A3E1}" dt="2024-04-08T15:10:07.420" v="206" actId="27636"/>
          <ac:spMkLst>
            <pc:docMk/>
            <pc:sldMk cId="1549802838" sldId="281"/>
            <ac:spMk id="3" creationId="{0738828D-0DF8-3A4B-9EBE-0C9777BDAFD7}"/>
          </ac:spMkLst>
        </pc:spChg>
        <pc:spChg chg="mod">
          <ac:chgData name="Filip Stefanic" userId="867e1f31-74f0-4529-8942-aecb090dc153" providerId="ADAL" clId="{E16C04F4-19BD-4D30-9094-F586AED5A3E1}" dt="2024-04-08T15:10:23.906" v="212" actId="208"/>
          <ac:spMkLst>
            <pc:docMk/>
            <pc:sldMk cId="1549802838" sldId="281"/>
            <ac:spMk id="4" creationId="{6B9F9AFA-F04D-144E-9882-F059470F74ED}"/>
          </ac:spMkLst>
        </pc:spChg>
      </pc:sldChg>
      <pc:sldChg chg="modSp add mod">
        <pc:chgData name="Filip Stefanic" userId="867e1f31-74f0-4529-8942-aecb090dc153" providerId="ADAL" clId="{E16C04F4-19BD-4D30-9094-F586AED5A3E1}" dt="2024-04-29T12:18:33.228" v="805"/>
        <pc:sldMkLst>
          <pc:docMk/>
          <pc:sldMk cId="3751835738" sldId="282"/>
        </pc:sldMkLst>
        <pc:spChg chg="mod">
          <ac:chgData name="Filip Stefanic" userId="867e1f31-74f0-4529-8942-aecb090dc153" providerId="ADAL" clId="{E16C04F4-19BD-4D30-9094-F586AED5A3E1}" dt="2024-04-10T14:10:57.096" v="229" actId="1076"/>
          <ac:spMkLst>
            <pc:docMk/>
            <pc:sldMk cId="3751835738" sldId="282"/>
            <ac:spMk id="2" creationId="{1EACEB73-9DC1-934A-84D3-7D4A11FB2363}"/>
          </ac:spMkLst>
        </pc:spChg>
        <pc:spChg chg="mod">
          <ac:chgData name="Filip Stefanic" userId="867e1f31-74f0-4529-8942-aecb090dc153" providerId="ADAL" clId="{E16C04F4-19BD-4D30-9094-F586AED5A3E1}" dt="2024-04-10T14:11:43.640" v="236" actId="1076"/>
          <ac:spMkLst>
            <pc:docMk/>
            <pc:sldMk cId="3751835738" sldId="282"/>
            <ac:spMk id="5" creationId="{28BAFA82-4BF7-EC46-B18C-3DA3836554AC}"/>
          </ac:spMkLst>
        </pc:spChg>
        <pc:graphicFrameChg chg="mod modGraphic">
          <ac:chgData name="Filip Stefanic" userId="867e1f31-74f0-4529-8942-aecb090dc153" providerId="ADAL" clId="{E16C04F4-19BD-4D30-9094-F586AED5A3E1}" dt="2024-04-29T12:18:33.228" v="805"/>
          <ac:graphicFrameMkLst>
            <pc:docMk/>
            <pc:sldMk cId="3751835738" sldId="282"/>
            <ac:graphicFrameMk id="4" creationId="{1B9C8EAB-0A40-F64B-A333-4395C69DF287}"/>
          </ac:graphicFrameMkLst>
        </pc:graphicFrameChg>
      </pc:sldChg>
      <pc:sldChg chg="modSp add mod">
        <pc:chgData name="Filip Stefanic" userId="867e1f31-74f0-4529-8942-aecb090dc153" providerId="ADAL" clId="{E16C04F4-19BD-4D30-9094-F586AED5A3E1}" dt="2024-04-29T12:18:24.759" v="802"/>
        <pc:sldMkLst>
          <pc:docMk/>
          <pc:sldMk cId="1175310161" sldId="283"/>
        </pc:sldMkLst>
        <pc:spChg chg="mod">
          <ac:chgData name="Filip Stefanic" userId="867e1f31-74f0-4529-8942-aecb090dc153" providerId="ADAL" clId="{E16C04F4-19BD-4D30-9094-F586AED5A3E1}" dt="2024-04-10T14:11:30.682" v="234" actId="1076"/>
          <ac:spMkLst>
            <pc:docMk/>
            <pc:sldMk cId="1175310161" sldId="283"/>
            <ac:spMk id="5" creationId="{32893A5B-C9BE-794C-8B0E-A5E1BE717C85}"/>
          </ac:spMkLst>
        </pc:spChg>
        <pc:spChg chg="mod">
          <ac:chgData name="Filip Stefanic" userId="867e1f31-74f0-4529-8942-aecb090dc153" providerId="ADAL" clId="{E16C04F4-19BD-4D30-9094-F586AED5A3E1}" dt="2024-04-10T14:11:27.386" v="233" actId="1076"/>
          <ac:spMkLst>
            <pc:docMk/>
            <pc:sldMk cId="1175310161" sldId="283"/>
            <ac:spMk id="6" creationId="{7AC2BAD6-4F48-0F4D-81E3-D07EA4DC3DED}"/>
          </ac:spMkLst>
        </pc:spChg>
        <pc:graphicFrameChg chg="mod modGraphic">
          <ac:chgData name="Filip Stefanic" userId="867e1f31-74f0-4529-8942-aecb090dc153" providerId="ADAL" clId="{E16C04F4-19BD-4D30-9094-F586AED5A3E1}" dt="2024-04-29T12:18:24.759" v="802"/>
          <ac:graphicFrameMkLst>
            <pc:docMk/>
            <pc:sldMk cId="1175310161" sldId="283"/>
            <ac:graphicFrameMk id="4" creationId="{1B9C8EAB-0A40-F64B-A333-4395C69DF287}"/>
          </ac:graphicFrameMkLst>
        </pc:graphicFrameChg>
      </pc:sldChg>
      <pc:sldChg chg="modSp add mod">
        <pc:chgData name="Filip Stefanic" userId="867e1f31-74f0-4529-8942-aecb090dc153" providerId="ADAL" clId="{E16C04F4-19BD-4D30-9094-F586AED5A3E1}" dt="2024-04-29T12:18:48.207" v="811"/>
        <pc:sldMkLst>
          <pc:docMk/>
          <pc:sldMk cId="1447949113" sldId="284"/>
        </pc:sldMkLst>
        <pc:spChg chg="mod">
          <ac:chgData name="Filip Stefanic" userId="867e1f31-74f0-4529-8942-aecb090dc153" providerId="ADAL" clId="{E16C04F4-19BD-4D30-9094-F586AED5A3E1}" dt="2024-04-10T14:12:28.824" v="245" actId="1076"/>
          <ac:spMkLst>
            <pc:docMk/>
            <pc:sldMk cId="1447949113" sldId="284"/>
            <ac:spMk id="5" creationId="{2199DAC7-064A-7E4C-A65D-2AE83A9BC981}"/>
          </ac:spMkLst>
        </pc:spChg>
        <pc:spChg chg="mod">
          <ac:chgData name="Filip Stefanic" userId="867e1f31-74f0-4529-8942-aecb090dc153" providerId="ADAL" clId="{E16C04F4-19BD-4D30-9094-F586AED5A3E1}" dt="2024-04-10T14:12:23.381" v="244" actId="1076"/>
          <ac:spMkLst>
            <pc:docMk/>
            <pc:sldMk cId="1447949113" sldId="284"/>
            <ac:spMk id="6" creationId="{2D4B96E1-FAE5-F04A-A2D9-211242843330}"/>
          </ac:spMkLst>
        </pc:spChg>
        <pc:graphicFrameChg chg="mod modGraphic">
          <ac:chgData name="Filip Stefanic" userId="867e1f31-74f0-4529-8942-aecb090dc153" providerId="ADAL" clId="{E16C04F4-19BD-4D30-9094-F586AED5A3E1}" dt="2024-04-29T12:18:48.207" v="811"/>
          <ac:graphicFrameMkLst>
            <pc:docMk/>
            <pc:sldMk cId="1447949113" sldId="284"/>
            <ac:graphicFrameMk id="4" creationId="{1B9C8EAB-0A40-F64B-A333-4395C69DF287}"/>
          </ac:graphicFrameMkLst>
        </pc:graphicFrameChg>
      </pc:sldChg>
      <pc:sldChg chg="modSp add mod">
        <pc:chgData name="Filip Stefanic" userId="867e1f31-74f0-4529-8942-aecb090dc153" providerId="ADAL" clId="{E16C04F4-19BD-4D30-9094-F586AED5A3E1}" dt="2024-04-12T09:09:40.928" v="661" actId="1076"/>
        <pc:sldMkLst>
          <pc:docMk/>
          <pc:sldMk cId="1583936972" sldId="285"/>
        </pc:sldMkLst>
        <pc:spChg chg="mod">
          <ac:chgData name="Filip Stefanic" userId="867e1f31-74f0-4529-8942-aecb090dc153" providerId="ADAL" clId="{E16C04F4-19BD-4D30-9094-F586AED5A3E1}" dt="2024-04-12T09:09:37.202" v="660" actId="404"/>
          <ac:spMkLst>
            <pc:docMk/>
            <pc:sldMk cId="1583936972" sldId="285"/>
            <ac:spMk id="2" creationId="{BE9FEACA-3C4F-4E4E-8A99-C7C64B283860}"/>
          </ac:spMkLst>
        </pc:spChg>
        <pc:spChg chg="mod">
          <ac:chgData name="Filip Stefanic" userId="867e1f31-74f0-4529-8942-aecb090dc153" providerId="ADAL" clId="{E16C04F4-19BD-4D30-9094-F586AED5A3E1}" dt="2024-04-12T09:09:28.153" v="658" actId="1076"/>
          <ac:spMkLst>
            <pc:docMk/>
            <pc:sldMk cId="1583936972" sldId="285"/>
            <ac:spMk id="3" creationId="{0738828D-0DF8-3A4B-9EBE-0C9777BDAFD7}"/>
          </ac:spMkLst>
        </pc:spChg>
        <pc:spChg chg="mod">
          <ac:chgData name="Filip Stefanic" userId="867e1f31-74f0-4529-8942-aecb090dc153" providerId="ADAL" clId="{E16C04F4-19BD-4D30-9094-F586AED5A3E1}" dt="2024-04-12T09:09:40.928" v="661" actId="1076"/>
          <ac:spMkLst>
            <pc:docMk/>
            <pc:sldMk cId="1583936972" sldId="285"/>
            <ac:spMk id="4" creationId="{EFD7B642-FA20-8444-9D16-37072115AA52}"/>
          </ac:spMkLst>
        </pc:spChg>
        <pc:spChg chg="mod">
          <ac:chgData name="Filip Stefanic" userId="867e1f31-74f0-4529-8942-aecb090dc153" providerId="ADAL" clId="{E16C04F4-19BD-4D30-9094-F586AED5A3E1}" dt="2024-04-12T09:09:28.153" v="658" actId="1076"/>
          <ac:spMkLst>
            <pc:docMk/>
            <pc:sldMk cId="1583936972" sldId="285"/>
            <ac:spMk id="5" creationId="{737859E8-4300-5C48-8FA0-740457DA83C2}"/>
          </ac:spMkLst>
        </pc:spChg>
        <pc:spChg chg="mod">
          <ac:chgData name="Filip Stefanic" userId="867e1f31-74f0-4529-8942-aecb090dc153" providerId="ADAL" clId="{E16C04F4-19BD-4D30-9094-F586AED5A3E1}" dt="2024-04-12T09:09:28.153" v="658" actId="1076"/>
          <ac:spMkLst>
            <pc:docMk/>
            <pc:sldMk cId="1583936972" sldId="285"/>
            <ac:spMk id="7" creationId="{FF7AD190-7CA7-5D49-BDCE-41DC2B5D77EF}"/>
          </ac:spMkLst>
        </pc:spChg>
        <pc:spChg chg="mod">
          <ac:chgData name="Filip Stefanic" userId="867e1f31-74f0-4529-8942-aecb090dc153" providerId="ADAL" clId="{E16C04F4-19BD-4D30-9094-F586AED5A3E1}" dt="2024-04-12T09:09:28.153" v="658" actId="1076"/>
          <ac:spMkLst>
            <pc:docMk/>
            <pc:sldMk cId="1583936972" sldId="285"/>
            <ac:spMk id="8" creationId="{36BFB68C-0A90-2243-BE03-577BAADE1735}"/>
          </ac:spMkLst>
        </pc:spChg>
        <pc:spChg chg="mod">
          <ac:chgData name="Filip Stefanic" userId="867e1f31-74f0-4529-8942-aecb090dc153" providerId="ADAL" clId="{E16C04F4-19BD-4D30-9094-F586AED5A3E1}" dt="2024-04-12T09:09:28.153" v="658" actId="1076"/>
          <ac:spMkLst>
            <pc:docMk/>
            <pc:sldMk cId="1583936972" sldId="285"/>
            <ac:spMk id="9" creationId="{17307C29-F7B5-B14A-ADAE-4EC03B8DEEEA}"/>
          </ac:spMkLst>
        </pc:spChg>
      </pc:sldChg>
      <pc:sldChg chg="modSp add mod">
        <pc:chgData name="Filip Stefanic" userId="867e1f31-74f0-4529-8942-aecb090dc153" providerId="ADAL" clId="{E16C04F4-19BD-4D30-9094-F586AED5A3E1}" dt="2024-04-11T07:29:12.349" v="573" actId="1076"/>
        <pc:sldMkLst>
          <pc:docMk/>
          <pc:sldMk cId="2483735044" sldId="286"/>
        </pc:sldMkLst>
        <pc:spChg chg="mod">
          <ac:chgData name="Filip Stefanic" userId="867e1f31-74f0-4529-8942-aecb090dc153" providerId="ADAL" clId="{E16C04F4-19BD-4D30-9094-F586AED5A3E1}" dt="2024-04-11T07:26:52.455" v="537" actId="1076"/>
          <ac:spMkLst>
            <pc:docMk/>
            <pc:sldMk cId="2483735044" sldId="286"/>
            <ac:spMk id="2" creationId="{C10BE5DC-47D9-0641-B03A-FBDA4AE0C8E6}"/>
          </ac:spMkLst>
        </pc:spChg>
        <pc:spChg chg="mod">
          <ac:chgData name="Filip Stefanic" userId="867e1f31-74f0-4529-8942-aecb090dc153" providerId="ADAL" clId="{E16C04F4-19BD-4D30-9094-F586AED5A3E1}" dt="2024-04-11T07:28:47.776" v="567" actId="1076"/>
          <ac:spMkLst>
            <pc:docMk/>
            <pc:sldMk cId="2483735044" sldId="286"/>
            <ac:spMk id="7" creationId="{E29E48FD-A451-6644-AF74-53745B6DE282}"/>
          </ac:spMkLst>
        </pc:spChg>
        <pc:spChg chg="mod">
          <ac:chgData name="Filip Stefanic" userId="867e1f31-74f0-4529-8942-aecb090dc153" providerId="ADAL" clId="{E16C04F4-19BD-4D30-9094-F586AED5A3E1}" dt="2024-04-11T07:28:54.969" v="569" actId="1076"/>
          <ac:spMkLst>
            <pc:docMk/>
            <pc:sldMk cId="2483735044" sldId="286"/>
            <ac:spMk id="8" creationId="{70FF643F-E7C6-C34C-8AC0-6EE9357FAC7C}"/>
          </ac:spMkLst>
        </pc:spChg>
        <pc:spChg chg="mod">
          <ac:chgData name="Filip Stefanic" userId="867e1f31-74f0-4529-8942-aecb090dc153" providerId="ADAL" clId="{E16C04F4-19BD-4D30-9094-F586AED5A3E1}" dt="2024-04-11T07:29:02.078" v="571" actId="1076"/>
          <ac:spMkLst>
            <pc:docMk/>
            <pc:sldMk cId="2483735044" sldId="286"/>
            <ac:spMk id="9" creationId="{FAFB07A1-132B-DF4E-A552-FA8EACB124CE}"/>
          </ac:spMkLst>
        </pc:spChg>
        <pc:spChg chg="mod">
          <ac:chgData name="Filip Stefanic" userId="867e1f31-74f0-4529-8942-aecb090dc153" providerId="ADAL" clId="{E16C04F4-19BD-4D30-9094-F586AED5A3E1}" dt="2024-04-11T07:28:51.975" v="568" actId="1076"/>
          <ac:spMkLst>
            <pc:docMk/>
            <pc:sldMk cId="2483735044" sldId="286"/>
            <ac:spMk id="12" creationId="{2E3F7901-C3F1-7846-902C-E87D75AE25BF}"/>
          </ac:spMkLst>
        </pc:spChg>
        <pc:spChg chg="mod">
          <ac:chgData name="Filip Stefanic" userId="867e1f31-74f0-4529-8942-aecb090dc153" providerId="ADAL" clId="{E16C04F4-19BD-4D30-9094-F586AED5A3E1}" dt="2024-04-11T07:28:59.749" v="570" actId="1076"/>
          <ac:spMkLst>
            <pc:docMk/>
            <pc:sldMk cId="2483735044" sldId="286"/>
            <ac:spMk id="14" creationId="{230C673F-6397-ED4B-BC81-580DD0EDEEAB}"/>
          </ac:spMkLst>
        </pc:spChg>
        <pc:spChg chg="mod">
          <ac:chgData name="Filip Stefanic" userId="867e1f31-74f0-4529-8942-aecb090dc153" providerId="ADAL" clId="{E16C04F4-19BD-4D30-9094-F586AED5A3E1}" dt="2024-04-11T07:29:07.295" v="572" actId="1076"/>
          <ac:spMkLst>
            <pc:docMk/>
            <pc:sldMk cId="2483735044" sldId="286"/>
            <ac:spMk id="16" creationId="{5FB216C3-3C48-D746-A756-0A1DF43F8B31}"/>
          </ac:spMkLst>
        </pc:spChg>
        <pc:spChg chg="mod">
          <ac:chgData name="Filip Stefanic" userId="867e1f31-74f0-4529-8942-aecb090dc153" providerId="ADAL" clId="{E16C04F4-19BD-4D30-9094-F586AED5A3E1}" dt="2024-04-11T07:29:12.349" v="573" actId="1076"/>
          <ac:spMkLst>
            <pc:docMk/>
            <pc:sldMk cId="2483735044" sldId="286"/>
            <ac:spMk id="19" creationId="{959EAC76-B3F7-6D4B-A92A-C7EE57D1E683}"/>
          </ac:spMkLst>
        </pc:spChg>
      </pc:sldChg>
      <pc:sldChg chg="modSp add mod">
        <pc:chgData name="Filip Stefanic" userId="867e1f31-74f0-4529-8942-aecb090dc153" providerId="ADAL" clId="{E16C04F4-19BD-4D30-9094-F586AED5A3E1}" dt="2024-04-29T12:19:23.160" v="819" actId="20577"/>
        <pc:sldMkLst>
          <pc:docMk/>
          <pc:sldMk cId="4015151278" sldId="287"/>
        </pc:sldMkLst>
        <pc:spChg chg="mod">
          <ac:chgData name="Filip Stefanic" userId="867e1f31-74f0-4529-8942-aecb090dc153" providerId="ADAL" clId="{E16C04F4-19BD-4D30-9094-F586AED5A3E1}" dt="2024-04-29T12:19:23.160" v="819" actId="20577"/>
          <ac:spMkLst>
            <pc:docMk/>
            <pc:sldMk cId="4015151278" sldId="287"/>
            <ac:spMk id="2" creationId="{BE9FEACA-3C4F-4E4E-8A99-C7C64B283860}"/>
          </ac:spMkLst>
        </pc:spChg>
        <pc:spChg chg="mod">
          <ac:chgData name="Filip Stefanic" userId="867e1f31-74f0-4529-8942-aecb090dc153" providerId="ADAL" clId="{E16C04F4-19BD-4D30-9094-F586AED5A3E1}" dt="2024-04-10T14:13:09.852" v="250" actId="1076"/>
          <ac:spMkLst>
            <pc:docMk/>
            <pc:sldMk cId="4015151278" sldId="287"/>
            <ac:spMk id="3" creationId="{0738828D-0DF8-3A4B-9EBE-0C9777BDAFD7}"/>
          </ac:spMkLst>
        </pc:spChg>
        <pc:spChg chg="mod">
          <ac:chgData name="Filip Stefanic" userId="867e1f31-74f0-4529-8942-aecb090dc153" providerId="ADAL" clId="{E16C04F4-19BD-4D30-9094-F586AED5A3E1}" dt="2024-04-10T14:13:09.852" v="250" actId="1076"/>
          <ac:spMkLst>
            <pc:docMk/>
            <pc:sldMk cId="4015151278" sldId="287"/>
            <ac:spMk id="4" creationId="{EFD7B642-FA20-8444-9D16-37072115AA52}"/>
          </ac:spMkLst>
        </pc:spChg>
        <pc:spChg chg="mod">
          <ac:chgData name="Filip Stefanic" userId="867e1f31-74f0-4529-8942-aecb090dc153" providerId="ADAL" clId="{E16C04F4-19BD-4D30-9094-F586AED5A3E1}" dt="2024-04-10T14:13:09.852" v="250" actId="1076"/>
          <ac:spMkLst>
            <pc:docMk/>
            <pc:sldMk cId="4015151278" sldId="287"/>
            <ac:spMk id="9" creationId="{569BBDF8-7143-8542-B1FF-F78F09B81251}"/>
          </ac:spMkLst>
        </pc:spChg>
      </pc:sldChg>
      <pc:sldChg chg="modSp add mod">
        <pc:chgData name="Filip Stefanic" userId="867e1f31-74f0-4529-8942-aecb090dc153" providerId="ADAL" clId="{E16C04F4-19BD-4D30-9094-F586AED5A3E1}" dt="2024-04-29T12:19:10.706" v="815" actId="20577"/>
        <pc:sldMkLst>
          <pc:docMk/>
          <pc:sldMk cId="1942392987" sldId="288"/>
        </pc:sldMkLst>
        <pc:spChg chg="mod">
          <ac:chgData name="Filip Stefanic" userId="867e1f31-74f0-4529-8942-aecb090dc153" providerId="ADAL" clId="{E16C04F4-19BD-4D30-9094-F586AED5A3E1}" dt="2024-04-29T12:19:10.706" v="815" actId="20577"/>
          <ac:spMkLst>
            <pc:docMk/>
            <pc:sldMk cId="1942392987" sldId="288"/>
            <ac:spMk id="2" creationId="{BE9FEACA-3C4F-4E4E-8A99-C7C64B283860}"/>
          </ac:spMkLst>
        </pc:spChg>
        <pc:spChg chg="mod">
          <ac:chgData name="Filip Stefanic" userId="867e1f31-74f0-4529-8942-aecb090dc153" providerId="ADAL" clId="{E16C04F4-19BD-4D30-9094-F586AED5A3E1}" dt="2024-04-10T14:13:37.425" v="256" actId="1076"/>
          <ac:spMkLst>
            <pc:docMk/>
            <pc:sldMk cId="1942392987" sldId="288"/>
            <ac:spMk id="3" creationId="{0738828D-0DF8-3A4B-9EBE-0C9777BDAFD7}"/>
          </ac:spMkLst>
        </pc:spChg>
        <pc:spChg chg="mod">
          <ac:chgData name="Filip Stefanic" userId="867e1f31-74f0-4529-8942-aecb090dc153" providerId="ADAL" clId="{E16C04F4-19BD-4D30-9094-F586AED5A3E1}" dt="2024-04-10T14:13:37.425" v="256" actId="1076"/>
          <ac:spMkLst>
            <pc:docMk/>
            <pc:sldMk cId="1942392987" sldId="288"/>
            <ac:spMk id="4" creationId="{EFD7B642-FA20-8444-9D16-37072115AA52}"/>
          </ac:spMkLst>
        </pc:spChg>
        <pc:spChg chg="mod">
          <ac:chgData name="Filip Stefanic" userId="867e1f31-74f0-4529-8942-aecb090dc153" providerId="ADAL" clId="{E16C04F4-19BD-4D30-9094-F586AED5A3E1}" dt="2024-04-10T14:13:37.425" v="256" actId="1076"/>
          <ac:spMkLst>
            <pc:docMk/>
            <pc:sldMk cId="1942392987" sldId="288"/>
            <ac:spMk id="9" creationId="{569BBDF8-7143-8542-B1FF-F78F09B81251}"/>
          </ac:spMkLst>
        </pc:spChg>
      </pc:sldChg>
      <pc:sldChg chg="modSp add mod">
        <pc:chgData name="Filip Stefanic" userId="867e1f31-74f0-4529-8942-aecb090dc153" providerId="ADAL" clId="{E16C04F4-19BD-4D30-9094-F586AED5A3E1}" dt="2024-04-29T12:19:32.662" v="823" actId="20577"/>
        <pc:sldMkLst>
          <pc:docMk/>
          <pc:sldMk cId="2310603851" sldId="289"/>
        </pc:sldMkLst>
        <pc:spChg chg="mod">
          <ac:chgData name="Filip Stefanic" userId="867e1f31-74f0-4529-8942-aecb090dc153" providerId="ADAL" clId="{E16C04F4-19BD-4D30-9094-F586AED5A3E1}" dt="2024-04-29T12:19:32.662" v="823" actId="20577"/>
          <ac:spMkLst>
            <pc:docMk/>
            <pc:sldMk cId="2310603851" sldId="289"/>
            <ac:spMk id="2" creationId="{BE9FEACA-3C4F-4E4E-8A99-C7C64B283860}"/>
          </ac:spMkLst>
        </pc:spChg>
        <pc:spChg chg="mod">
          <ac:chgData name="Filip Stefanic" userId="867e1f31-74f0-4529-8942-aecb090dc153" providerId="ADAL" clId="{E16C04F4-19BD-4D30-9094-F586AED5A3E1}" dt="2024-04-10T14:14:13.944" v="262" actId="1076"/>
          <ac:spMkLst>
            <pc:docMk/>
            <pc:sldMk cId="2310603851" sldId="289"/>
            <ac:spMk id="3" creationId="{0738828D-0DF8-3A4B-9EBE-0C9777BDAFD7}"/>
          </ac:spMkLst>
        </pc:spChg>
        <pc:spChg chg="mod">
          <ac:chgData name="Filip Stefanic" userId="867e1f31-74f0-4529-8942-aecb090dc153" providerId="ADAL" clId="{E16C04F4-19BD-4D30-9094-F586AED5A3E1}" dt="2024-04-10T14:14:13.944" v="262" actId="1076"/>
          <ac:spMkLst>
            <pc:docMk/>
            <pc:sldMk cId="2310603851" sldId="289"/>
            <ac:spMk id="4" creationId="{EFD7B642-FA20-8444-9D16-37072115AA52}"/>
          </ac:spMkLst>
        </pc:spChg>
        <pc:spChg chg="mod">
          <ac:chgData name="Filip Stefanic" userId="867e1f31-74f0-4529-8942-aecb090dc153" providerId="ADAL" clId="{E16C04F4-19BD-4D30-9094-F586AED5A3E1}" dt="2024-04-10T14:14:13.944" v="262" actId="1076"/>
          <ac:spMkLst>
            <pc:docMk/>
            <pc:sldMk cId="2310603851" sldId="289"/>
            <ac:spMk id="9" creationId="{569BBDF8-7143-8542-B1FF-F78F09B81251}"/>
          </ac:spMkLst>
        </pc:spChg>
      </pc:sldChg>
      <pc:sldChg chg="modSp add mod">
        <pc:chgData name="Filip Stefanic" userId="867e1f31-74f0-4529-8942-aecb090dc153" providerId="ADAL" clId="{E16C04F4-19BD-4D30-9094-F586AED5A3E1}" dt="2024-04-10T14:16:30.472" v="278" actId="1076"/>
        <pc:sldMkLst>
          <pc:docMk/>
          <pc:sldMk cId="157328952" sldId="290"/>
        </pc:sldMkLst>
        <pc:spChg chg="mod">
          <ac:chgData name="Filip Stefanic" userId="867e1f31-74f0-4529-8942-aecb090dc153" providerId="ADAL" clId="{E16C04F4-19BD-4D30-9094-F586AED5A3E1}" dt="2024-04-10T14:16:30.472" v="278" actId="1076"/>
          <ac:spMkLst>
            <pc:docMk/>
            <pc:sldMk cId="157328952" sldId="290"/>
            <ac:spMk id="2" creationId="{E79C761E-F404-6D49-B409-CCA4E70CECD2}"/>
          </ac:spMkLst>
        </pc:spChg>
        <pc:spChg chg="mod">
          <ac:chgData name="Filip Stefanic" userId="867e1f31-74f0-4529-8942-aecb090dc153" providerId="ADAL" clId="{E16C04F4-19BD-4D30-9094-F586AED5A3E1}" dt="2024-04-10T14:16:26.241" v="277" actId="1076"/>
          <ac:spMkLst>
            <pc:docMk/>
            <pc:sldMk cId="157328952" sldId="290"/>
            <ac:spMk id="9" creationId="{DC083B2F-B588-1540-8C2E-587DF618AE55}"/>
          </ac:spMkLst>
        </pc:spChg>
      </pc:sldChg>
      <pc:sldChg chg="modSp add mod">
        <pc:chgData name="Filip Stefanic" userId="867e1f31-74f0-4529-8942-aecb090dc153" providerId="ADAL" clId="{E16C04F4-19BD-4D30-9094-F586AED5A3E1}" dt="2024-04-10T14:19:24.677" v="306" actId="1076"/>
        <pc:sldMkLst>
          <pc:docMk/>
          <pc:sldMk cId="2494999957" sldId="291"/>
        </pc:sldMkLst>
        <pc:spChg chg="mod">
          <ac:chgData name="Filip Stefanic" userId="867e1f31-74f0-4529-8942-aecb090dc153" providerId="ADAL" clId="{E16C04F4-19BD-4D30-9094-F586AED5A3E1}" dt="2024-04-10T14:19:24.677" v="306" actId="1076"/>
          <ac:spMkLst>
            <pc:docMk/>
            <pc:sldMk cId="2494999957" sldId="291"/>
            <ac:spMk id="2" creationId="{E79C761E-F404-6D49-B409-CCA4E70CECD2}"/>
          </ac:spMkLst>
        </pc:spChg>
      </pc:sldChg>
      <pc:sldChg chg="modSp add mod">
        <pc:chgData name="Filip Stefanic" userId="867e1f31-74f0-4529-8942-aecb090dc153" providerId="ADAL" clId="{E16C04F4-19BD-4D30-9094-F586AED5A3E1}" dt="2024-04-10T14:21:30.117" v="327" actId="404"/>
        <pc:sldMkLst>
          <pc:docMk/>
          <pc:sldMk cId="138715497" sldId="292"/>
        </pc:sldMkLst>
        <pc:spChg chg="mod">
          <ac:chgData name="Filip Stefanic" userId="867e1f31-74f0-4529-8942-aecb090dc153" providerId="ADAL" clId="{E16C04F4-19BD-4D30-9094-F586AED5A3E1}" dt="2024-04-10T14:20:41.074" v="317" actId="1076"/>
          <ac:spMkLst>
            <pc:docMk/>
            <pc:sldMk cId="138715497" sldId="292"/>
            <ac:spMk id="2" creationId="{E79C761E-F404-6D49-B409-CCA4E70CECD2}"/>
          </ac:spMkLst>
        </pc:spChg>
        <pc:spChg chg="mod">
          <ac:chgData name="Filip Stefanic" userId="867e1f31-74f0-4529-8942-aecb090dc153" providerId="ADAL" clId="{E16C04F4-19BD-4D30-9094-F586AED5A3E1}" dt="2024-04-10T14:20:43.681" v="318" actId="1076"/>
          <ac:spMkLst>
            <pc:docMk/>
            <pc:sldMk cId="138715497" sldId="292"/>
            <ac:spMk id="5" creationId="{AF79BFB5-FFE1-EF45-ADD7-3818339C6293}"/>
          </ac:spMkLst>
        </pc:spChg>
        <pc:graphicFrameChg chg="mod modGraphic">
          <ac:chgData name="Filip Stefanic" userId="867e1f31-74f0-4529-8942-aecb090dc153" providerId="ADAL" clId="{E16C04F4-19BD-4D30-9094-F586AED5A3E1}" dt="2024-04-10T14:21:30.117" v="327" actId="404"/>
          <ac:graphicFrameMkLst>
            <pc:docMk/>
            <pc:sldMk cId="138715497" sldId="292"/>
            <ac:graphicFrameMk id="6" creationId="{8BBCA023-0D47-2A44-8C92-279D8D92D1A2}"/>
          </ac:graphicFrameMkLst>
        </pc:graphicFrameChg>
      </pc:sldChg>
      <pc:sldChg chg="modSp add mod">
        <pc:chgData name="Filip Stefanic" userId="867e1f31-74f0-4529-8942-aecb090dc153" providerId="ADAL" clId="{E16C04F4-19BD-4D30-9094-F586AED5A3E1}" dt="2024-04-29T12:49:11.821" v="970" actId="14100"/>
        <pc:sldMkLst>
          <pc:docMk/>
          <pc:sldMk cId="2484909279" sldId="293"/>
        </pc:sldMkLst>
        <pc:spChg chg="mod">
          <ac:chgData name="Filip Stefanic" userId="867e1f31-74f0-4529-8942-aecb090dc153" providerId="ADAL" clId="{E16C04F4-19BD-4D30-9094-F586AED5A3E1}" dt="2024-04-10T14:45:37.786" v="499" actId="1076"/>
          <ac:spMkLst>
            <pc:docMk/>
            <pc:sldMk cId="2484909279" sldId="293"/>
            <ac:spMk id="2" creationId="{23015ED0-D4FD-B248-8FBD-0EFA41FEBFC7}"/>
          </ac:spMkLst>
        </pc:spChg>
        <pc:spChg chg="mod">
          <ac:chgData name="Filip Stefanic" userId="867e1f31-74f0-4529-8942-aecb090dc153" providerId="ADAL" clId="{E16C04F4-19BD-4D30-9094-F586AED5A3E1}" dt="2024-04-29T12:49:02.643" v="967" actId="14100"/>
          <ac:spMkLst>
            <pc:docMk/>
            <pc:sldMk cId="2484909279" sldId="293"/>
            <ac:spMk id="6" creationId="{3F8313C6-8E93-1F42-BB84-3AAC69E9FFD9}"/>
          </ac:spMkLst>
        </pc:spChg>
        <pc:spChg chg="mod">
          <ac:chgData name="Filip Stefanic" userId="867e1f31-74f0-4529-8942-aecb090dc153" providerId="ADAL" clId="{E16C04F4-19BD-4D30-9094-F586AED5A3E1}" dt="2024-04-29T12:49:05.654" v="968" actId="403"/>
          <ac:spMkLst>
            <pc:docMk/>
            <pc:sldMk cId="2484909279" sldId="293"/>
            <ac:spMk id="9" creationId="{AFE6DC37-E797-C64E-8AD8-E6C061234DF5}"/>
          </ac:spMkLst>
        </pc:spChg>
        <pc:spChg chg="mod">
          <ac:chgData name="Filip Stefanic" userId="867e1f31-74f0-4529-8942-aecb090dc153" providerId="ADAL" clId="{E16C04F4-19BD-4D30-9094-F586AED5A3E1}" dt="2024-04-29T12:49:11.821" v="970" actId="14100"/>
          <ac:spMkLst>
            <pc:docMk/>
            <pc:sldMk cId="2484909279" sldId="293"/>
            <ac:spMk id="11" creationId="{6B167416-1970-3341-9B52-8C6AA586BF50}"/>
          </ac:spMkLst>
        </pc:spChg>
      </pc:sldChg>
      <pc:sldChg chg="del">
        <pc:chgData name="Filip Stefanic" userId="867e1f31-74f0-4529-8942-aecb090dc153" providerId="ADAL" clId="{E16C04F4-19BD-4D30-9094-F586AED5A3E1}" dt="2024-04-10T14:47:24.037" v="521" actId="47"/>
        <pc:sldMkLst>
          <pc:docMk/>
          <pc:sldMk cId="57212495" sldId="294"/>
        </pc:sldMkLst>
      </pc:sldChg>
      <pc:sldChg chg="modSp add mod">
        <pc:chgData name="Filip Stefanic" userId="867e1f31-74f0-4529-8942-aecb090dc153" providerId="ADAL" clId="{E16C04F4-19BD-4D30-9094-F586AED5A3E1}" dt="2024-04-29T12:26:58.163" v="935" actId="12"/>
        <pc:sldMkLst>
          <pc:docMk/>
          <pc:sldMk cId="2158368899" sldId="295"/>
        </pc:sldMkLst>
        <pc:spChg chg="mod">
          <ac:chgData name="Filip Stefanic" userId="867e1f31-74f0-4529-8942-aecb090dc153" providerId="ADAL" clId="{E16C04F4-19BD-4D30-9094-F586AED5A3E1}" dt="2024-04-10T14:27:19.152" v="341" actId="1076"/>
          <ac:spMkLst>
            <pc:docMk/>
            <pc:sldMk cId="2158368899" sldId="295"/>
            <ac:spMk id="2" creationId="{75F87CA3-F1EC-6942-9C82-47CC4395CB51}"/>
          </ac:spMkLst>
        </pc:spChg>
        <pc:spChg chg="mod">
          <ac:chgData name="Filip Stefanic" userId="867e1f31-74f0-4529-8942-aecb090dc153" providerId="ADAL" clId="{E16C04F4-19BD-4D30-9094-F586AED5A3E1}" dt="2024-04-29T12:26:58.163" v="935" actId="12"/>
          <ac:spMkLst>
            <pc:docMk/>
            <pc:sldMk cId="2158368899" sldId="295"/>
            <ac:spMk id="3" creationId="{0975C816-5C06-E640-B8E5-86EA45CD2C66}"/>
          </ac:spMkLst>
        </pc:spChg>
        <pc:picChg chg="mod">
          <ac:chgData name="Filip Stefanic" userId="867e1f31-74f0-4529-8942-aecb090dc153" providerId="ADAL" clId="{E16C04F4-19BD-4D30-9094-F586AED5A3E1}" dt="2024-04-10T14:27:22.346" v="342" actId="1076"/>
          <ac:picMkLst>
            <pc:docMk/>
            <pc:sldMk cId="2158368899" sldId="295"/>
            <ac:picMk id="12" creationId="{65E5A92E-B659-4644-8D29-CD0556767A64}"/>
          </ac:picMkLst>
        </pc:picChg>
      </pc:sldChg>
      <pc:sldChg chg="del">
        <pc:chgData name="Filip Stefanic" userId="867e1f31-74f0-4529-8942-aecb090dc153" providerId="ADAL" clId="{E16C04F4-19BD-4D30-9094-F586AED5A3E1}" dt="2024-04-10T14:47:16.335" v="515" actId="47"/>
        <pc:sldMkLst>
          <pc:docMk/>
          <pc:sldMk cId="416543441" sldId="296"/>
        </pc:sldMkLst>
      </pc:sldChg>
      <pc:sldChg chg="del">
        <pc:chgData name="Filip Stefanic" userId="867e1f31-74f0-4529-8942-aecb090dc153" providerId="ADAL" clId="{E16C04F4-19BD-4D30-9094-F586AED5A3E1}" dt="2024-04-10T14:47:09.728" v="509" actId="47"/>
        <pc:sldMkLst>
          <pc:docMk/>
          <pc:sldMk cId="3412874480" sldId="297"/>
        </pc:sldMkLst>
      </pc:sldChg>
      <pc:sldChg chg="del">
        <pc:chgData name="Filip Stefanic" userId="867e1f31-74f0-4529-8942-aecb090dc153" providerId="ADAL" clId="{E16C04F4-19BD-4D30-9094-F586AED5A3E1}" dt="2024-04-10T14:47:10.963" v="510" actId="47"/>
        <pc:sldMkLst>
          <pc:docMk/>
          <pc:sldMk cId="3927628214" sldId="298"/>
        </pc:sldMkLst>
      </pc:sldChg>
      <pc:sldChg chg="del">
        <pc:chgData name="Filip Stefanic" userId="867e1f31-74f0-4529-8942-aecb090dc153" providerId="ADAL" clId="{E16C04F4-19BD-4D30-9094-F586AED5A3E1}" dt="2024-04-10T14:47:12.923" v="512" actId="47"/>
        <pc:sldMkLst>
          <pc:docMk/>
          <pc:sldMk cId="3016237632" sldId="299"/>
        </pc:sldMkLst>
      </pc:sldChg>
      <pc:sldChg chg="del">
        <pc:chgData name="Filip Stefanic" userId="867e1f31-74f0-4529-8942-aecb090dc153" providerId="ADAL" clId="{E16C04F4-19BD-4D30-9094-F586AED5A3E1}" dt="2024-04-10T14:47:13.876" v="513" actId="47"/>
        <pc:sldMkLst>
          <pc:docMk/>
          <pc:sldMk cId="4236102768" sldId="300"/>
        </pc:sldMkLst>
      </pc:sldChg>
      <pc:sldChg chg="modSp add mod">
        <pc:chgData name="Filip Stefanic" userId="867e1f31-74f0-4529-8942-aecb090dc153" providerId="ADAL" clId="{E16C04F4-19BD-4D30-9094-F586AED5A3E1}" dt="2024-04-10T14:36:27.380" v="409" actId="404"/>
        <pc:sldMkLst>
          <pc:docMk/>
          <pc:sldMk cId="4128283263" sldId="302"/>
        </pc:sldMkLst>
        <pc:spChg chg="mod">
          <ac:chgData name="Filip Stefanic" userId="867e1f31-74f0-4529-8942-aecb090dc153" providerId="ADAL" clId="{E16C04F4-19BD-4D30-9094-F586AED5A3E1}" dt="2024-04-10T14:36:27.380" v="409" actId="404"/>
          <ac:spMkLst>
            <pc:docMk/>
            <pc:sldMk cId="4128283263" sldId="302"/>
            <ac:spMk id="2" creationId="{CFAA4538-459E-B819-A9B0-70D7581CAD73}"/>
          </ac:spMkLst>
        </pc:spChg>
        <pc:grpChg chg="mod">
          <ac:chgData name="Filip Stefanic" userId="867e1f31-74f0-4529-8942-aecb090dc153" providerId="ADAL" clId="{E16C04F4-19BD-4D30-9094-F586AED5A3E1}" dt="2024-04-10T14:36:17.977" v="405" actId="1076"/>
          <ac:grpSpMkLst>
            <pc:docMk/>
            <pc:sldMk cId="4128283263" sldId="302"/>
            <ac:grpSpMk id="157" creationId="{E12A93A2-11C0-15F3-E68C-326C76A14AEB}"/>
          </ac:grpSpMkLst>
        </pc:grpChg>
      </pc:sldChg>
      <pc:sldChg chg="modSp add mod">
        <pc:chgData name="Filip Stefanic" userId="867e1f31-74f0-4529-8942-aecb090dc153" providerId="ADAL" clId="{E16C04F4-19BD-4D30-9094-F586AED5A3E1}" dt="2024-04-10T14:37:20.789" v="419" actId="403"/>
        <pc:sldMkLst>
          <pc:docMk/>
          <pc:sldMk cId="785620574" sldId="303"/>
        </pc:sldMkLst>
        <pc:spChg chg="mod">
          <ac:chgData name="Filip Stefanic" userId="867e1f31-74f0-4529-8942-aecb090dc153" providerId="ADAL" clId="{E16C04F4-19BD-4D30-9094-F586AED5A3E1}" dt="2024-04-10T14:36:51.842" v="413" actId="1076"/>
          <ac:spMkLst>
            <pc:docMk/>
            <pc:sldMk cId="785620574" sldId="303"/>
            <ac:spMk id="2" creationId="{9D1BE353-D8D5-6FD1-D45D-EA8C26C747A2}"/>
          </ac:spMkLst>
        </pc:spChg>
        <pc:graphicFrameChg chg="mod modGraphic">
          <ac:chgData name="Filip Stefanic" userId="867e1f31-74f0-4529-8942-aecb090dc153" providerId="ADAL" clId="{E16C04F4-19BD-4D30-9094-F586AED5A3E1}" dt="2024-04-10T14:37:20.789" v="419" actId="403"/>
          <ac:graphicFrameMkLst>
            <pc:docMk/>
            <pc:sldMk cId="785620574" sldId="303"/>
            <ac:graphicFrameMk id="4" creationId="{36FBB9C2-8764-40B9-A185-7BFF67AF90FF}"/>
          </ac:graphicFrameMkLst>
        </pc:graphicFrameChg>
      </pc:sldChg>
      <pc:sldChg chg="modSp add mod">
        <pc:chgData name="Filip Stefanic" userId="867e1f31-74f0-4529-8942-aecb090dc153" providerId="ADAL" clId="{E16C04F4-19BD-4D30-9094-F586AED5A3E1}" dt="2024-04-10T14:39:25.394" v="439" actId="1076"/>
        <pc:sldMkLst>
          <pc:docMk/>
          <pc:sldMk cId="317563196" sldId="304"/>
        </pc:sldMkLst>
        <pc:spChg chg="mod">
          <ac:chgData name="Filip Stefanic" userId="867e1f31-74f0-4529-8942-aecb090dc153" providerId="ADAL" clId="{E16C04F4-19BD-4D30-9094-F586AED5A3E1}" dt="2024-04-10T14:39:25.394" v="439" actId="1076"/>
          <ac:spMkLst>
            <pc:docMk/>
            <pc:sldMk cId="317563196" sldId="304"/>
            <ac:spMk id="2" creationId="{A5870124-85FC-0F45-AE99-4A63602D0BA3}"/>
          </ac:spMkLst>
        </pc:spChg>
      </pc:sldChg>
      <pc:sldChg chg="modSp add mod">
        <pc:chgData name="Filip Stefanic" userId="867e1f31-74f0-4529-8942-aecb090dc153" providerId="ADAL" clId="{E16C04F4-19BD-4D30-9094-F586AED5A3E1}" dt="2024-04-29T12:37:31.208" v="952" actId="208"/>
        <pc:sldMkLst>
          <pc:docMk/>
          <pc:sldMk cId="3519725881" sldId="305"/>
        </pc:sldMkLst>
        <pc:spChg chg="mod">
          <ac:chgData name="Filip Stefanic" userId="867e1f31-74f0-4529-8942-aecb090dc153" providerId="ADAL" clId="{E16C04F4-19BD-4D30-9094-F586AED5A3E1}" dt="2024-04-10T14:38:26.510" v="430" actId="1076"/>
          <ac:spMkLst>
            <pc:docMk/>
            <pc:sldMk cId="3519725881" sldId="305"/>
            <ac:spMk id="2" creationId="{E4BA5D7A-8DEA-7448-BEAD-C247DCB1AEBC}"/>
          </ac:spMkLst>
        </pc:spChg>
        <pc:spChg chg="mod">
          <ac:chgData name="Filip Stefanic" userId="867e1f31-74f0-4529-8942-aecb090dc153" providerId="ADAL" clId="{E16C04F4-19BD-4D30-9094-F586AED5A3E1}" dt="2024-04-10T14:38:11.872" v="427" actId="1076"/>
          <ac:spMkLst>
            <pc:docMk/>
            <pc:sldMk cId="3519725881" sldId="305"/>
            <ac:spMk id="3" creationId="{706AC4D2-2D7E-794E-8919-E5AFB2E9A85E}"/>
          </ac:spMkLst>
        </pc:spChg>
        <pc:spChg chg="mod">
          <ac:chgData name="Filip Stefanic" userId="867e1f31-74f0-4529-8942-aecb090dc153" providerId="ADAL" clId="{E16C04F4-19BD-4D30-9094-F586AED5A3E1}" dt="2024-04-29T12:37:31.208" v="952" actId="208"/>
          <ac:spMkLst>
            <pc:docMk/>
            <pc:sldMk cId="3519725881" sldId="305"/>
            <ac:spMk id="4" creationId="{F4E2AB54-472D-E24D-ACB3-790DD42A4F96}"/>
          </ac:spMkLst>
        </pc:spChg>
        <pc:spChg chg="mod">
          <ac:chgData name="Filip Stefanic" userId="867e1f31-74f0-4529-8942-aecb090dc153" providerId="ADAL" clId="{E16C04F4-19BD-4D30-9094-F586AED5A3E1}" dt="2024-04-10T14:38:11.872" v="427" actId="1076"/>
          <ac:spMkLst>
            <pc:docMk/>
            <pc:sldMk cId="3519725881" sldId="305"/>
            <ac:spMk id="5" creationId="{9D0D6390-CA38-2143-A315-84B69DA76567}"/>
          </ac:spMkLst>
        </pc:spChg>
        <pc:spChg chg="mod">
          <ac:chgData name="Filip Stefanic" userId="867e1f31-74f0-4529-8942-aecb090dc153" providerId="ADAL" clId="{E16C04F4-19BD-4D30-9094-F586AED5A3E1}" dt="2024-04-10T14:38:11.872" v="427" actId="1076"/>
          <ac:spMkLst>
            <pc:docMk/>
            <pc:sldMk cId="3519725881" sldId="305"/>
            <ac:spMk id="6" creationId="{4188E551-F34A-AE46-A31F-A09DF9806E17}"/>
          </ac:spMkLst>
        </pc:spChg>
        <pc:spChg chg="mod">
          <ac:chgData name="Filip Stefanic" userId="867e1f31-74f0-4529-8942-aecb090dc153" providerId="ADAL" clId="{E16C04F4-19BD-4D30-9094-F586AED5A3E1}" dt="2024-04-10T14:38:18.179" v="428" actId="1076"/>
          <ac:spMkLst>
            <pc:docMk/>
            <pc:sldMk cId="3519725881" sldId="305"/>
            <ac:spMk id="10" creationId="{F7F1C2C3-ABA4-B54B-A4EC-A648348DD974}"/>
          </ac:spMkLst>
        </pc:spChg>
        <pc:spChg chg="mod">
          <ac:chgData name="Filip Stefanic" userId="867e1f31-74f0-4529-8942-aecb090dc153" providerId="ADAL" clId="{E16C04F4-19BD-4D30-9094-F586AED5A3E1}" dt="2024-04-10T14:38:36.233" v="431" actId="1076"/>
          <ac:spMkLst>
            <pc:docMk/>
            <pc:sldMk cId="3519725881" sldId="305"/>
            <ac:spMk id="11" creationId="{3245D6E8-5FE0-BA4E-A7B1-823C0AD1EFE9}"/>
          </ac:spMkLst>
        </pc:spChg>
        <pc:spChg chg="mod">
          <ac:chgData name="Filip Stefanic" userId="867e1f31-74f0-4529-8942-aecb090dc153" providerId="ADAL" clId="{E16C04F4-19BD-4D30-9094-F586AED5A3E1}" dt="2024-04-10T14:38:36.233" v="431" actId="1076"/>
          <ac:spMkLst>
            <pc:docMk/>
            <pc:sldMk cId="3519725881" sldId="305"/>
            <ac:spMk id="12" creationId="{DA4AAC2F-8E9A-E145-BE5A-5941BEE87D5A}"/>
          </ac:spMkLst>
        </pc:spChg>
      </pc:sldChg>
      <pc:sldChg chg="modSp add mod">
        <pc:chgData name="Filip Stefanic" userId="867e1f31-74f0-4529-8942-aecb090dc153" providerId="ADAL" clId="{E16C04F4-19BD-4D30-9094-F586AED5A3E1}" dt="2024-04-10T14:39:40.472" v="442" actId="1076"/>
        <pc:sldMkLst>
          <pc:docMk/>
          <pc:sldMk cId="3785548154" sldId="306"/>
        </pc:sldMkLst>
        <pc:spChg chg="mod">
          <ac:chgData name="Filip Stefanic" userId="867e1f31-74f0-4529-8942-aecb090dc153" providerId="ADAL" clId="{E16C04F4-19BD-4D30-9094-F586AED5A3E1}" dt="2024-04-10T14:39:40.472" v="442" actId="1076"/>
          <ac:spMkLst>
            <pc:docMk/>
            <pc:sldMk cId="3785548154" sldId="306"/>
            <ac:spMk id="2" creationId="{A5870124-85FC-0F45-AE99-4A63602D0BA3}"/>
          </ac:spMkLst>
        </pc:spChg>
      </pc:sldChg>
      <pc:sldChg chg="modSp add mod">
        <pc:chgData name="Filip Stefanic" userId="867e1f31-74f0-4529-8942-aecb090dc153" providerId="ADAL" clId="{E16C04F4-19BD-4D30-9094-F586AED5A3E1}" dt="2024-04-10T14:42:34.524" v="471" actId="1076"/>
        <pc:sldMkLst>
          <pc:docMk/>
          <pc:sldMk cId="2110461377" sldId="307"/>
        </pc:sldMkLst>
        <pc:spChg chg="mod">
          <ac:chgData name="Filip Stefanic" userId="867e1f31-74f0-4529-8942-aecb090dc153" providerId="ADAL" clId="{E16C04F4-19BD-4D30-9094-F586AED5A3E1}" dt="2024-04-10T14:42:30.857" v="470" actId="1076"/>
          <ac:spMkLst>
            <pc:docMk/>
            <pc:sldMk cId="2110461377" sldId="307"/>
            <ac:spMk id="2" creationId="{0B27468D-ACF1-D441-931C-C0E0F4EFDCB5}"/>
          </ac:spMkLst>
        </pc:spChg>
        <pc:spChg chg="mod">
          <ac:chgData name="Filip Stefanic" userId="867e1f31-74f0-4529-8942-aecb090dc153" providerId="ADAL" clId="{E16C04F4-19BD-4D30-9094-F586AED5A3E1}" dt="2024-04-10T14:42:34.524" v="471" actId="1076"/>
          <ac:spMkLst>
            <pc:docMk/>
            <pc:sldMk cId="2110461377" sldId="307"/>
            <ac:spMk id="4" creationId="{E1957F2F-7EB1-5142-8C04-BDFB06EFE7FF}"/>
          </ac:spMkLst>
        </pc:spChg>
      </pc:sldChg>
      <pc:sldChg chg="modSp add mod modAnim">
        <pc:chgData name="Filip Stefanic" userId="867e1f31-74f0-4529-8942-aecb090dc153" providerId="ADAL" clId="{E16C04F4-19BD-4D30-9094-F586AED5A3E1}" dt="2024-04-29T12:50:32.250" v="995" actId="20577"/>
        <pc:sldMkLst>
          <pc:docMk/>
          <pc:sldMk cId="2130140638" sldId="309"/>
        </pc:sldMkLst>
        <pc:spChg chg="mod">
          <ac:chgData name="Filip Stefanic" userId="867e1f31-74f0-4529-8942-aecb090dc153" providerId="ADAL" clId="{E16C04F4-19BD-4D30-9094-F586AED5A3E1}" dt="2024-04-08T14:39:01.396" v="85" actId="1076"/>
          <ac:spMkLst>
            <pc:docMk/>
            <pc:sldMk cId="2130140638" sldId="309"/>
            <ac:spMk id="2" creationId="{D97BF2E6-A673-444A-8216-D226FF3F1AC8}"/>
          </ac:spMkLst>
        </pc:spChg>
        <pc:spChg chg="mod">
          <ac:chgData name="Filip Stefanic" userId="867e1f31-74f0-4529-8942-aecb090dc153" providerId="ADAL" clId="{E16C04F4-19BD-4D30-9094-F586AED5A3E1}" dt="2024-04-29T12:50:32.250" v="995" actId="20577"/>
          <ac:spMkLst>
            <pc:docMk/>
            <pc:sldMk cId="2130140638" sldId="309"/>
            <ac:spMk id="3" creationId="{8FD618DA-1E5A-2B45-9B20-3A02DF1DF91E}"/>
          </ac:spMkLst>
        </pc:spChg>
        <pc:spChg chg="mod">
          <ac:chgData name="Filip Stefanic" userId="867e1f31-74f0-4529-8942-aecb090dc153" providerId="ADAL" clId="{E16C04F4-19BD-4D30-9094-F586AED5A3E1}" dt="2024-04-29T11:50:20.497" v="690" actId="20577"/>
          <ac:spMkLst>
            <pc:docMk/>
            <pc:sldMk cId="2130140638" sldId="309"/>
            <ac:spMk id="7" creationId="{D6DADA26-C6A6-9344-9117-4F5D4451C8AA}"/>
          </ac:spMkLst>
        </pc:spChg>
      </pc:sldChg>
      <pc:sldChg chg="modSp add mod">
        <pc:chgData name="Filip Stefanic" userId="867e1f31-74f0-4529-8942-aecb090dc153" providerId="ADAL" clId="{E16C04F4-19BD-4D30-9094-F586AED5A3E1}" dt="2024-04-24T09:40:56.895" v="664" actId="20577"/>
        <pc:sldMkLst>
          <pc:docMk/>
          <pc:sldMk cId="68651818" sldId="313"/>
        </pc:sldMkLst>
        <pc:spChg chg="mod">
          <ac:chgData name="Filip Stefanic" userId="867e1f31-74f0-4529-8942-aecb090dc153" providerId="ADAL" clId="{E16C04F4-19BD-4D30-9094-F586AED5A3E1}" dt="2024-04-08T14:37:48.836" v="67" actId="1076"/>
          <ac:spMkLst>
            <pc:docMk/>
            <pc:sldMk cId="68651818" sldId="313"/>
            <ac:spMk id="53" creationId="{00000000-0000-0000-0000-000000000000}"/>
          </ac:spMkLst>
        </pc:spChg>
        <pc:spChg chg="mod">
          <ac:chgData name="Filip Stefanic" userId="867e1f31-74f0-4529-8942-aecb090dc153" providerId="ADAL" clId="{E16C04F4-19BD-4D30-9094-F586AED5A3E1}" dt="2024-04-08T14:38:20.036" v="75" actId="1076"/>
          <ac:spMkLst>
            <pc:docMk/>
            <pc:sldMk cId="68651818" sldId="313"/>
            <ac:spMk id="57" creationId="{00000000-0000-0000-0000-000000000000}"/>
          </ac:spMkLst>
        </pc:spChg>
        <pc:spChg chg="mod">
          <ac:chgData name="Filip Stefanic" userId="867e1f31-74f0-4529-8942-aecb090dc153" providerId="ADAL" clId="{E16C04F4-19BD-4D30-9094-F586AED5A3E1}" dt="2024-04-08T14:37:58.444" v="69" actId="1076"/>
          <ac:spMkLst>
            <pc:docMk/>
            <pc:sldMk cId="68651818" sldId="313"/>
            <ac:spMk id="59" creationId="{00000000-0000-0000-0000-000000000000}"/>
          </ac:spMkLst>
        </pc:spChg>
        <pc:spChg chg="mod">
          <ac:chgData name="Filip Stefanic" userId="867e1f31-74f0-4529-8942-aecb090dc153" providerId="ADAL" clId="{E16C04F4-19BD-4D30-9094-F586AED5A3E1}" dt="2024-04-24T09:40:56.895" v="664" actId="20577"/>
          <ac:spMkLst>
            <pc:docMk/>
            <pc:sldMk cId="68651818" sldId="313"/>
            <ac:spMk id="76" creationId="{9ED10279-F620-405A-A42B-E67973A0C6CB}"/>
          </ac:spMkLst>
        </pc:spChg>
        <pc:spChg chg="mod">
          <ac:chgData name="Filip Stefanic" userId="867e1f31-74f0-4529-8942-aecb090dc153" providerId="ADAL" clId="{E16C04F4-19BD-4D30-9094-F586AED5A3E1}" dt="2024-04-08T14:37:51.675" v="68" actId="1076"/>
          <ac:spMkLst>
            <pc:docMk/>
            <pc:sldMk cId="68651818" sldId="313"/>
            <ac:spMk id="80" creationId="{00000000-0000-0000-0000-000000000000}"/>
          </ac:spMkLst>
        </pc:spChg>
        <pc:spChg chg="mod">
          <ac:chgData name="Filip Stefanic" userId="867e1f31-74f0-4529-8942-aecb090dc153" providerId="ADAL" clId="{E16C04F4-19BD-4D30-9094-F586AED5A3E1}" dt="2024-04-08T14:38:17.420" v="74" actId="1076"/>
          <ac:spMkLst>
            <pc:docMk/>
            <pc:sldMk cId="68651818" sldId="313"/>
            <ac:spMk id="102" creationId="{00000000-0000-0000-0000-000000000000}"/>
          </ac:spMkLst>
        </pc:spChg>
        <pc:spChg chg="mod">
          <ac:chgData name="Filip Stefanic" userId="867e1f31-74f0-4529-8942-aecb090dc153" providerId="ADAL" clId="{E16C04F4-19BD-4D30-9094-F586AED5A3E1}" dt="2024-04-08T14:38:26.268" v="77" actId="1076"/>
          <ac:spMkLst>
            <pc:docMk/>
            <pc:sldMk cId="68651818" sldId="313"/>
            <ac:spMk id="109" creationId="{00000000-0000-0000-0000-000000000000}"/>
          </ac:spMkLst>
        </pc:spChg>
        <pc:spChg chg="mod">
          <ac:chgData name="Filip Stefanic" userId="867e1f31-74f0-4529-8942-aecb090dc153" providerId="ADAL" clId="{E16C04F4-19BD-4D30-9094-F586AED5A3E1}" dt="2024-04-08T14:38:23.308" v="76" actId="1076"/>
          <ac:spMkLst>
            <pc:docMk/>
            <pc:sldMk cId="68651818" sldId="313"/>
            <ac:spMk id="110" creationId="{00000000-0000-0000-0000-000000000000}"/>
          </ac:spMkLst>
        </pc:spChg>
        <pc:spChg chg="mod">
          <ac:chgData name="Filip Stefanic" userId="867e1f31-74f0-4529-8942-aecb090dc153" providerId="ADAL" clId="{E16C04F4-19BD-4D30-9094-F586AED5A3E1}" dt="2024-04-08T14:38:14.236" v="73" actId="1076"/>
          <ac:spMkLst>
            <pc:docMk/>
            <pc:sldMk cId="68651818" sldId="313"/>
            <ac:spMk id="112" creationId="{00000000-0000-0000-0000-000000000000}"/>
          </ac:spMkLst>
        </pc:spChg>
        <pc:spChg chg="mod">
          <ac:chgData name="Filip Stefanic" userId="867e1f31-74f0-4529-8942-aecb090dc153" providerId="ADAL" clId="{E16C04F4-19BD-4D30-9094-F586AED5A3E1}" dt="2024-04-08T14:38:10.012" v="72" actId="1076"/>
          <ac:spMkLst>
            <pc:docMk/>
            <pc:sldMk cId="68651818" sldId="313"/>
            <ac:spMk id="116" creationId="{00000000-0000-0000-0000-000000000000}"/>
          </ac:spMkLst>
        </pc:spChg>
        <pc:spChg chg="mod">
          <ac:chgData name="Filip Stefanic" userId="867e1f31-74f0-4529-8942-aecb090dc153" providerId="ADAL" clId="{E16C04F4-19BD-4D30-9094-F586AED5A3E1}" dt="2024-04-08T14:38:04.628" v="71" actId="1076"/>
          <ac:spMkLst>
            <pc:docMk/>
            <pc:sldMk cId="68651818" sldId="313"/>
            <ac:spMk id="117" creationId="{00000000-0000-0000-0000-000000000000}"/>
          </ac:spMkLst>
        </pc:spChg>
        <pc:spChg chg="mod">
          <ac:chgData name="Filip Stefanic" userId="867e1f31-74f0-4529-8942-aecb090dc153" providerId="ADAL" clId="{E16C04F4-19BD-4D30-9094-F586AED5A3E1}" dt="2024-04-08T14:38:00.427" v="70" actId="1076"/>
          <ac:spMkLst>
            <pc:docMk/>
            <pc:sldMk cId="68651818" sldId="313"/>
            <ac:spMk id="118" creationId="{00000000-0000-0000-0000-000000000000}"/>
          </ac:spMkLst>
        </pc:spChg>
        <pc:grpChg chg="mod">
          <ac:chgData name="Filip Stefanic" userId="867e1f31-74f0-4529-8942-aecb090dc153" providerId="ADAL" clId="{E16C04F4-19BD-4D30-9094-F586AED5A3E1}" dt="2024-04-08T14:37:43.830" v="66" actId="1076"/>
          <ac:grpSpMkLst>
            <pc:docMk/>
            <pc:sldMk cId="68651818" sldId="313"/>
            <ac:grpSpMk id="5" creationId="{00000000-0000-0000-0000-000000000000}"/>
          </ac:grpSpMkLst>
        </pc:grpChg>
      </pc:sldChg>
      <pc:sldChg chg="add">
        <pc:chgData name="Filip Stefanic" userId="867e1f31-74f0-4529-8942-aecb090dc153" providerId="ADAL" clId="{E16C04F4-19BD-4D30-9094-F586AED5A3E1}" dt="2024-04-10T14:20:20.400" v="313"/>
        <pc:sldMkLst>
          <pc:docMk/>
          <pc:sldMk cId="3350087453" sldId="314"/>
        </pc:sldMkLst>
      </pc:sldChg>
      <pc:sldChg chg="modSp add mod">
        <pc:chgData name="Filip Stefanic" userId="867e1f31-74f0-4529-8942-aecb090dc153" providerId="ADAL" clId="{E16C04F4-19BD-4D30-9094-F586AED5A3E1}" dt="2024-04-29T11:49:14.609" v="675" actId="20577"/>
        <pc:sldMkLst>
          <pc:docMk/>
          <pc:sldMk cId="3757343683" sldId="316"/>
        </pc:sldMkLst>
        <pc:spChg chg="mod">
          <ac:chgData name="Filip Stefanic" userId="867e1f31-74f0-4529-8942-aecb090dc153" providerId="ADAL" clId="{E16C04F4-19BD-4D30-9094-F586AED5A3E1}" dt="2024-04-29T11:49:14.609" v="675" actId="20577"/>
          <ac:spMkLst>
            <pc:docMk/>
            <pc:sldMk cId="3757343683" sldId="316"/>
            <ac:spMk id="2" creationId="{70D0E7F6-9168-5042-9F28-70CAE3EB3F62}"/>
          </ac:spMkLst>
        </pc:spChg>
        <pc:spChg chg="mod">
          <ac:chgData name="Filip Stefanic" userId="867e1f31-74f0-4529-8942-aecb090dc153" providerId="ADAL" clId="{E16C04F4-19BD-4D30-9094-F586AED5A3E1}" dt="2024-04-08T14:35:46.960" v="45" actId="208"/>
          <ac:spMkLst>
            <pc:docMk/>
            <pc:sldMk cId="3757343683" sldId="316"/>
            <ac:spMk id="4" creationId="{15DAB931-9241-C249-B6BD-5FB37040B3BF}"/>
          </ac:spMkLst>
        </pc:spChg>
        <pc:spChg chg="mod">
          <ac:chgData name="Filip Stefanic" userId="867e1f31-74f0-4529-8942-aecb090dc153" providerId="ADAL" clId="{E16C04F4-19BD-4D30-9094-F586AED5A3E1}" dt="2024-04-08T14:35:46.960" v="45" actId="208"/>
          <ac:spMkLst>
            <pc:docMk/>
            <pc:sldMk cId="3757343683" sldId="316"/>
            <ac:spMk id="5" creationId="{1A83C24D-615E-2645-870B-13433812BA23}"/>
          </ac:spMkLst>
        </pc:spChg>
        <pc:spChg chg="mod">
          <ac:chgData name="Filip Stefanic" userId="867e1f31-74f0-4529-8942-aecb090dc153" providerId="ADAL" clId="{E16C04F4-19BD-4D30-9094-F586AED5A3E1}" dt="2024-04-08T14:35:46.960" v="45" actId="208"/>
          <ac:spMkLst>
            <pc:docMk/>
            <pc:sldMk cId="3757343683" sldId="316"/>
            <ac:spMk id="7" creationId="{DB8ED9D2-AFAD-C046-8432-374ABEB63182}"/>
          </ac:spMkLst>
        </pc:spChg>
        <pc:spChg chg="mod">
          <ac:chgData name="Filip Stefanic" userId="867e1f31-74f0-4529-8942-aecb090dc153" providerId="ADAL" clId="{E16C04F4-19BD-4D30-9094-F586AED5A3E1}" dt="2024-04-08T14:35:46.960" v="45" actId="208"/>
          <ac:spMkLst>
            <pc:docMk/>
            <pc:sldMk cId="3757343683" sldId="316"/>
            <ac:spMk id="8" creationId="{F951BA54-0C6F-4E44-A8DA-7E3960CE56E9}"/>
          </ac:spMkLst>
        </pc:spChg>
        <pc:spChg chg="mod">
          <ac:chgData name="Filip Stefanic" userId="867e1f31-74f0-4529-8942-aecb090dc153" providerId="ADAL" clId="{E16C04F4-19BD-4D30-9094-F586AED5A3E1}" dt="2024-04-08T14:35:46.960" v="45" actId="208"/>
          <ac:spMkLst>
            <pc:docMk/>
            <pc:sldMk cId="3757343683" sldId="316"/>
            <ac:spMk id="9" creationId="{E69AA48C-B4DF-EC4C-9399-CF298A335F22}"/>
          </ac:spMkLst>
        </pc:spChg>
        <pc:spChg chg="mod">
          <ac:chgData name="Filip Stefanic" userId="867e1f31-74f0-4529-8942-aecb090dc153" providerId="ADAL" clId="{E16C04F4-19BD-4D30-9094-F586AED5A3E1}" dt="2024-04-08T14:35:46.960" v="45" actId="208"/>
          <ac:spMkLst>
            <pc:docMk/>
            <pc:sldMk cId="3757343683" sldId="316"/>
            <ac:spMk id="10" creationId="{04B24FA5-5705-F940-A03B-8823150B86B6}"/>
          </ac:spMkLst>
        </pc:spChg>
      </pc:sldChg>
      <pc:sldChg chg="add">
        <pc:chgData name="Filip Stefanic" userId="867e1f31-74f0-4529-8942-aecb090dc153" providerId="ADAL" clId="{E16C04F4-19BD-4D30-9094-F586AED5A3E1}" dt="2024-04-08T14:35:58.775" v="46"/>
        <pc:sldMkLst>
          <pc:docMk/>
          <pc:sldMk cId="3821074129" sldId="317"/>
        </pc:sldMkLst>
      </pc:sldChg>
      <pc:sldChg chg="modSp add mod modAnim">
        <pc:chgData name="Filip Stefanic" userId="867e1f31-74f0-4529-8942-aecb090dc153" providerId="ADAL" clId="{E16C04F4-19BD-4D30-9094-F586AED5A3E1}" dt="2024-04-29T12:50:23.390" v="993" actId="20577"/>
        <pc:sldMkLst>
          <pc:docMk/>
          <pc:sldMk cId="2805743601" sldId="318"/>
        </pc:sldMkLst>
        <pc:spChg chg="mod">
          <ac:chgData name="Filip Stefanic" userId="867e1f31-74f0-4529-8942-aecb090dc153" providerId="ADAL" clId="{E16C04F4-19BD-4D30-9094-F586AED5A3E1}" dt="2024-04-08T14:36:26.172" v="55" actId="403"/>
          <ac:spMkLst>
            <pc:docMk/>
            <pc:sldMk cId="2805743601" sldId="318"/>
            <ac:spMk id="2" creationId="{3B2F5FAB-BFB4-F24B-9466-EF9BCE73A862}"/>
          </ac:spMkLst>
        </pc:spChg>
        <pc:spChg chg="mod">
          <ac:chgData name="Filip Stefanic" userId="867e1f31-74f0-4529-8942-aecb090dc153" providerId="ADAL" clId="{E16C04F4-19BD-4D30-9094-F586AED5A3E1}" dt="2024-04-29T12:12:52.030" v="758" actId="20577"/>
          <ac:spMkLst>
            <pc:docMk/>
            <pc:sldMk cId="2805743601" sldId="318"/>
            <ac:spMk id="5" creationId="{8EB1A5F4-C623-B746-856E-47D101759303}"/>
          </ac:spMkLst>
        </pc:spChg>
        <pc:spChg chg="mod">
          <ac:chgData name="Filip Stefanic" userId="867e1f31-74f0-4529-8942-aecb090dc153" providerId="ADAL" clId="{E16C04F4-19BD-4D30-9094-F586AED5A3E1}" dt="2024-04-29T12:50:23.390" v="993" actId="20577"/>
          <ac:spMkLst>
            <pc:docMk/>
            <pc:sldMk cId="2805743601" sldId="318"/>
            <ac:spMk id="6" creationId="{739C243F-5AF2-1C4E-B850-C9AA7640A513}"/>
          </ac:spMkLst>
        </pc:spChg>
      </pc:sldChg>
      <pc:sldChg chg="modSp add mod">
        <pc:chgData name="Filip Stefanic" userId="867e1f31-74f0-4529-8942-aecb090dc153" providerId="ADAL" clId="{E16C04F4-19BD-4D30-9094-F586AED5A3E1}" dt="2024-04-29T12:07:43.345" v="727" actId="20577"/>
        <pc:sldMkLst>
          <pc:docMk/>
          <pc:sldMk cId="1193002468" sldId="319"/>
        </pc:sldMkLst>
        <pc:spChg chg="mod">
          <ac:chgData name="Filip Stefanic" userId="867e1f31-74f0-4529-8942-aecb090dc153" providerId="ADAL" clId="{E16C04F4-19BD-4D30-9094-F586AED5A3E1}" dt="2024-04-12T09:03:20.775" v="618" actId="14100"/>
          <ac:spMkLst>
            <pc:docMk/>
            <pc:sldMk cId="1193002468" sldId="319"/>
            <ac:spMk id="2" creationId="{C10BE5DC-47D9-0641-B03A-FBDA4AE0C8E6}"/>
          </ac:spMkLst>
        </pc:spChg>
        <pc:spChg chg="mod">
          <ac:chgData name="Filip Stefanic" userId="867e1f31-74f0-4529-8942-aecb090dc153" providerId="ADAL" clId="{E16C04F4-19BD-4D30-9094-F586AED5A3E1}" dt="2024-04-29T12:07:43.345" v="727" actId="20577"/>
          <ac:spMkLst>
            <pc:docMk/>
            <pc:sldMk cId="1193002468" sldId="319"/>
            <ac:spMk id="5" creationId="{4F57397D-0B5B-E64E-944A-B6D92C1ACA15}"/>
          </ac:spMkLst>
        </pc:spChg>
      </pc:sldChg>
      <pc:sldChg chg="modSp add mod">
        <pc:chgData name="Filip Stefanic" userId="867e1f31-74f0-4529-8942-aecb090dc153" providerId="ADAL" clId="{E16C04F4-19BD-4D30-9094-F586AED5A3E1}" dt="2024-04-29T12:59:18.060" v="1226" actId="20577"/>
        <pc:sldMkLst>
          <pc:docMk/>
          <pc:sldMk cId="2314110886" sldId="320"/>
        </pc:sldMkLst>
        <pc:spChg chg="mod">
          <ac:chgData name="Filip Stefanic" userId="867e1f31-74f0-4529-8942-aecb090dc153" providerId="ADAL" clId="{E16C04F4-19BD-4D30-9094-F586AED5A3E1}" dt="2024-04-12T09:03:22.041" v="623" actId="14100"/>
          <ac:spMkLst>
            <pc:docMk/>
            <pc:sldMk cId="2314110886" sldId="320"/>
            <ac:spMk id="2" creationId="{C10BE5DC-47D9-0641-B03A-FBDA4AE0C8E6}"/>
          </ac:spMkLst>
        </pc:spChg>
        <pc:spChg chg="mod">
          <ac:chgData name="Filip Stefanic" userId="867e1f31-74f0-4529-8942-aecb090dc153" providerId="ADAL" clId="{E16C04F4-19BD-4D30-9094-F586AED5A3E1}" dt="2024-04-29T12:59:18.060" v="1226" actId="20577"/>
          <ac:spMkLst>
            <pc:docMk/>
            <pc:sldMk cId="2314110886" sldId="320"/>
            <ac:spMk id="5" creationId="{4F57397D-0B5B-E64E-944A-B6D92C1ACA15}"/>
          </ac:spMkLst>
        </pc:spChg>
      </pc:sldChg>
      <pc:sldChg chg="modSp add mod">
        <pc:chgData name="Filip Stefanic" userId="867e1f31-74f0-4529-8942-aecb090dc153" providerId="ADAL" clId="{E16C04F4-19BD-4D30-9094-F586AED5A3E1}" dt="2024-04-29T12:06:40.305" v="715" actId="20577"/>
        <pc:sldMkLst>
          <pc:docMk/>
          <pc:sldMk cId="3076026620" sldId="321"/>
        </pc:sldMkLst>
        <pc:spChg chg="mod">
          <ac:chgData name="Filip Stefanic" userId="867e1f31-74f0-4529-8942-aecb090dc153" providerId="ADAL" clId="{E16C04F4-19BD-4D30-9094-F586AED5A3E1}" dt="2024-04-29T12:06:40.305" v="715" actId="20577"/>
          <ac:spMkLst>
            <pc:docMk/>
            <pc:sldMk cId="3076026620" sldId="321"/>
            <ac:spMk id="5" creationId="{4F57397D-0B5B-E64E-944A-B6D92C1ACA15}"/>
          </ac:spMkLst>
        </pc:spChg>
      </pc:sldChg>
      <pc:sldChg chg="modSp add mod">
        <pc:chgData name="Filip Stefanic" userId="867e1f31-74f0-4529-8942-aecb090dc153" providerId="ADAL" clId="{E16C04F4-19BD-4D30-9094-F586AED5A3E1}" dt="2024-04-29T12:09:26.964" v="745" actId="20577"/>
        <pc:sldMkLst>
          <pc:docMk/>
          <pc:sldMk cId="2237127671" sldId="322"/>
        </pc:sldMkLst>
        <pc:spChg chg="mod">
          <ac:chgData name="Filip Stefanic" userId="867e1f31-74f0-4529-8942-aecb090dc153" providerId="ADAL" clId="{E16C04F4-19BD-4D30-9094-F586AED5A3E1}" dt="2024-04-12T09:03:35.420" v="632" actId="255"/>
          <ac:spMkLst>
            <pc:docMk/>
            <pc:sldMk cId="2237127671" sldId="322"/>
            <ac:spMk id="2" creationId="{C10BE5DC-47D9-0641-B03A-FBDA4AE0C8E6}"/>
          </ac:spMkLst>
        </pc:spChg>
        <pc:spChg chg="mod">
          <ac:chgData name="Filip Stefanic" userId="867e1f31-74f0-4529-8942-aecb090dc153" providerId="ADAL" clId="{E16C04F4-19BD-4D30-9094-F586AED5A3E1}" dt="2024-04-29T12:09:26.964" v="745" actId="20577"/>
          <ac:spMkLst>
            <pc:docMk/>
            <pc:sldMk cId="2237127671" sldId="322"/>
            <ac:spMk id="5" creationId="{4F57397D-0B5B-E64E-944A-B6D92C1ACA15}"/>
          </ac:spMkLst>
        </pc:spChg>
      </pc:sldChg>
      <pc:sldChg chg="modSp add mod">
        <pc:chgData name="Filip Stefanic" userId="867e1f31-74f0-4529-8942-aecb090dc153" providerId="ADAL" clId="{E16C04F4-19BD-4D30-9094-F586AED5A3E1}" dt="2024-04-29T12:09:51.701" v="753" actId="20577"/>
        <pc:sldMkLst>
          <pc:docMk/>
          <pc:sldMk cId="565540327" sldId="323"/>
        </pc:sldMkLst>
        <pc:spChg chg="mod">
          <ac:chgData name="Filip Stefanic" userId="867e1f31-74f0-4529-8942-aecb090dc153" providerId="ADAL" clId="{E16C04F4-19BD-4D30-9094-F586AED5A3E1}" dt="2024-04-08T15:07:35.493" v="180" actId="1076"/>
          <ac:spMkLst>
            <pc:docMk/>
            <pc:sldMk cId="565540327" sldId="323"/>
            <ac:spMk id="2" creationId="{C10BE5DC-47D9-0641-B03A-FBDA4AE0C8E6}"/>
          </ac:spMkLst>
        </pc:spChg>
        <pc:spChg chg="mod">
          <ac:chgData name="Filip Stefanic" userId="867e1f31-74f0-4529-8942-aecb090dc153" providerId="ADAL" clId="{E16C04F4-19BD-4D30-9094-F586AED5A3E1}" dt="2024-04-29T12:09:51.701" v="753" actId="20577"/>
          <ac:spMkLst>
            <pc:docMk/>
            <pc:sldMk cId="565540327" sldId="323"/>
            <ac:spMk id="5" creationId="{4F57397D-0B5B-E64E-944A-B6D92C1ACA15}"/>
          </ac:spMkLst>
        </pc:spChg>
      </pc:sldChg>
      <pc:sldChg chg="modSp add mod addCm">
        <pc:chgData name="Filip Stefanic" userId="867e1f31-74f0-4529-8942-aecb090dc153" providerId="ADAL" clId="{E16C04F4-19BD-4D30-9094-F586AED5A3E1}" dt="2024-04-29T13:00:31.880" v="1408"/>
        <pc:sldMkLst>
          <pc:docMk/>
          <pc:sldMk cId="1674786409" sldId="324"/>
        </pc:sldMkLst>
        <pc:spChg chg="mod">
          <ac:chgData name="Filip Stefanic" userId="867e1f31-74f0-4529-8942-aecb090dc153" providerId="ADAL" clId="{E16C04F4-19BD-4D30-9094-F586AED5A3E1}" dt="2024-04-08T15:09:27.886" v="196" actId="1076"/>
          <ac:spMkLst>
            <pc:docMk/>
            <pc:sldMk cId="1674786409" sldId="324"/>
            <ac:spMk id="2" creationId="{17403AB1-DD9B-114D-A5B8-D8FE7D3C0505}"/>
          </ac:spMkLst>
        </pc:spChg>
        <pc:extLst>
          <p:ext xmlns:p="http://schemas.openxmlformats.org/presentationml/2006/main" uri="{D6D511B9-2390-475A-947B-AFAB55BFBCF1}">
            <pc226:cmChg xmlns:pc226="http://schemas.microsoft.com/office/powerpoint/2022/06/main/command" chg="add">
              <pc226:chgData name="Filip Stefanic" userId="867e1f31-74f0-4529-8942-aecb090dc153" providerId="ADAL" clId="{E16C04F4-19BD-4D30-9094-F586AED5A3E1}" dt="2024-04-29T13:00:31.880" v="1408"/>
              <pc2:cmMkLst xmlns:pc2="http://schemas.microsoft.com/office/powerpoint/2019/9/main/command">
                <pc:docMk/>
                <pc:sldMk cId="1674786409" sldId="324"/>
                <pc2:cmMk id="{7185581B-C6F9-4A02-B9D5-2CE0D90CC1FC}"/>
              </pc2:cmMkLst>
            </pc226:cmChg>
          </p:ext>
        </pc:extLst>
      </pc:sldChg>
      <pc:sldChg chg="modSp add mod">
        <pc:chgData name="Filip Stefanic" userId="867e1f31-74f0-4529-8942-aecb090dc153" providerId="ADAL" clId="{E16C04F4-19BD-4D30-9094-F586AED5A3E1}" dt="2024-04-29T12:22:26.014" v="860" actId="20577"/>
        <pc:sldMkLst>
          <pc:docMk/>
          <pc:sldMk cId="946208384" sldId="325"/>
        </pc:sldMkLst>
        <pc:spChg chg="mod">
          <ac:chgData name="Filip Stefanic" userId="867e1f31-74f0-4529-8942-aecb090dc153" providerId="ADAL" clId="{E16C04F4-19BD-4D30-9094-F586AED5A3E1}" dt="2024-04-10T14:19:03.284" v="303" actId="1076"/>
          <ac:spMkLst>
            <pc:docMk/>
            <pc:sldMk cId="946208384" sldId="325"/>
            <ac:spMk id="2" creationId="{E79C761E-F404-6D49-B409-CCA4E70CECD2}"/>
          </ac:spMkLst>
        </pc:spChg>
        <pc:spChg chg="mod">
          <ac:chgData name="Filip Stefanic" userId="867e1f31-74f0-4529-8942-aecb090dc153" providerId="ADAL" clId="{E16C04F4-19BD-4D30-9094-F586AED5A3E1}" dt="2024-04-10T14:18:56.071" v="301" actId="1076"/>
          <ac:spMkLst>
            <pc:docMk/>
            <pc:sldMk cId="946208384" sldId="325"/>
            <ac:spMk id="5" creationId="{AF79BFB5-FFE1-EF45-ADD7-3818339C6293}"/>
          </ac:spMkLst>
        </pc:spChg>
        <pc:spChg chg="mod">
          <ac:chgData name="Filip Stefanic" userId="867e1f31-74f0-4529-8942-aecb090dc153" providerId="ADAL" clId="{E16C04F4-19BD-4D30-9094-F586AED5A3E1}" dt="2024-04-10T14:18:56.071" v="301" actId="1076"/>
          <ac:spMkLst>
            <pc:docMk/>
            <pc:sldMk cId="946208384" sldId="325"/>
            <ac:spMk id="6" creationId="{260F82CC-660C-6E48-9BFB-3CDEBBBDE103}"/>
          </ac:spMkLst>
        </pc:spChg>
        <pc:spChg chg="mod">
          <ac:chgData name="Filip Stefanic" userId="867e1f31-74f0-4529-8942-aecb090dc153" providerId="ADAL" clId="{E16C04F4-19BD-4D30-9094-F586AED5A3E1}" dt="2024-04-29T12:22:26.014" v="860" actId="20577"/>
          <ac:spMkLst>
            <pc:docMk/>
            <pc:sldMk cId="946208384" sldId="325"/>
            <ac:spMk id="9" creationId="{DC083B2F-B588-1540-8C2E-587DF618AE55}"/>
          </ac:spMkLst>
        </pc:spChg>
      </pc:sldChg>
      <pc:sldChg chg="modSp add mod">
        <pc:chgData name="Filip Stefanic" userId="867e1f31-74f0-4529-8942-aecb090dc153" providerId="ADAL" clId="{E16C04F4-19BD-4D30-9094-F586AED5A3E1}" dt="2024-04-29T12:30:21.411" v="948" actId="1076"/>
        <pc:sldMkLst>
          <pc:docMk/>
          <pc:sldMk cId="686229795" sldId="326"/>
        </pc:sldMkLst>
        <pc:spChg chg="mod">
          <ac:chgData name="Filip Stefanic" userId="867e1f31-74f0-4529-8942-aecb090dc153" providerId="ADAL" clId="{E16C04F4-19BD-4D30-9094-F586AED5A3E1}" dt="2024-04-29T12:30:21.411" v="948" actId="1076"/>
          <ac:spMkLst>
            <pc:docMk/>
            <pc:sldMk cId="686229795" sldId="326"/>
            <ac:spMk id="2" creationId="{6DEEC214-9743-AA4B-A1C8-C558652482A8}"/>
          </ac:spMkLst>
        </pc:spChg>
        <pc:spChg chg="mod">
          <ac:chgData name="Filip Stefanic" userId="867e1f31-74f0-4529-8942-aecb090dc153" providerId="ADAL" clId="{E16C04F4-19BD-4D30-9094-F586AED5A3E1}" dt="2024-04-10T14:37:52.414" v="425" actId="1076"/>
          <ac:spMkLst>
            <pc:docMk/>
            <pc:sldMk cId="686229795" sldId="326"/>
            <ac:spMk id="3" creationId="{2898E74C-8DBA-714C-88A1-18923D465CD6}"/>
          </ac:spMkLst>
        </pc:spChg>
        <pc:picChg chg="mod">
          <ac:chgData name="Filip Stefanic" userId="867e1f31-74f0-4529-8942-aecb090dc153" providerId="ADAL" clId="{E16C04F4-19BD-4D30-9094-F586AED5A3E1}" dt="2024-04-10T14:37:52.414" v="425" actId="1076"/>
          <ac:picMkLst>
            <pc:docMk/>
            <pc:sldMk cId="686229795" sldId="326"/>
            <ac:picMk id="8" creationId="{251F9ECF-3622-4642-9C30-C4377D5F661F}"/>
          </ac:picMkLst>
        </pc:picChg>
      </pc:sldChg>
      <pc:sldChg chg="modSp add mod">
        <pc:chgData name="Filip Stefanic" userId="867e1f31-74f0-4529-8942-aecb090dc153" providerId="ADAL" clId="{E16C04F4-19BD-4D30-9094-F586AED5A3E1}" dt="2024-04-10T14:28:51.602" v="373" actId="404"/>
        <pc:sldMkLst>
          <pc:docMk/>
          <pc:sldMk cId="2881742178" sldId="327"/>
        </pc:sldMkLst>
        <pc:spChg chg="mod">
          <ac:chgData name="Filip Stefanic" userId="867e1f31-74f0-4529-8942-aecb090dc153" providerId="ADAL" clId="{E16C04F4-19BD-4D30-9094-F586AED5A3E1}" dt="2024-04-10T14:27:54.207" v="346" actId="1076"/>
          <ac:spMkLst>
            <pc:docMk/>
            <pc:sldMk cId="2881742178" sldId="327"/>
            <ac:spMk id="2" creationId="{F15065E5-92E9-C24A-AE93-58551328966C}"/>
          </ac:spMkLst>
        </pc:spChg>
        <pc:graphicFrameChg chg="mod modGraphic">
          <ac:chgData name="Filip Stefanic" userId="867e1f31-74f0-4529-8942-aecb090dc153" providerId="ADAL" clId="{E16C04F4-19BD-4D30-9094-F586AED5A3E1}" dt="2024-04-10T14:28:38.372" v="365" actId="404"/>
          <ac:graphicFrameMkLst>
            <pc:docMk/>
            <pc:sldMk cId="2881742178" sldId="327"/>
            <ac:graphicFrameMk id="5" creationId="{B3B54980-BBF6-9649-9E92-951D4942EED9}"/>
          </ac:graphicFrameMkLst>
        </pc:graphicFrameChg>
        <pc:graphicFrameChg chg="modGraphic">
          <ac:chgData name="Filip Stefanic" userId="867e1f31-74f0-4529-8942-aecb090dc153" providerId="ADAL" clId="{E16C04F4-19BD-4D30-9094-F586AED5A3E1}" dt="2024-04-10T14:28:51.602" v="373" actId="404"/>
          <ac:graphicFrameMkLst>
            <pc:docMk/>
            <pc:sldMk cId="2881742178" sldId="327"/>
            <ac:graphicFrameMk id="6" creationId="{E4959E74-ED6F-1947-BB76-D1A984D6C65A}"/>
          </ac:graphicFrameMkLst>
        </pc:graphicFrameChg>
      </pc:sldChg>
      <pc:sldChg chg="modSp add mod">
        <pc:chgData name="Filip Stefanic" userId="867e1f31-74f0-4529-8942-aecb090dc153" providerId="ADAL" clId="{E16C04F4-19BD-4D30-9094-F586AED5A3E1}" dt="2024-04-10T14:24:42.180" v="337" actId="1076"/>
        <pc:sldMkLst>
          <pc:docMk/>
          <pc:sldMk cId="3576057566" sldId="328"/>
        </pc:sldMkLst>
        <pc:spChg chg="mod">
          <ac:chgData name="Filip Stefanic" userId="867e1f31-74f0-4529-8942-aecb090dc153" providerId="ADAL" clId="{E16C04F4-19BD-4D30-9094-F586AED5A3E1}" dt="2024-04-10T14:24:29.629" v="334" actId="1076"/>
          <ac:spMkLst>
            <pc:docMk/>
            <pc:sldMk cId="3576057566" sldId="328"/>
            <ac:spMk id="2" creationId="{F6685487-168E-FB42-933C-E226BDEF1D3D}"/>
          </ac:spMkLst>
        </pc:spChg>
        <pc:spChg chg="mod">
          <ac:chgData name="Filip Stefanic" userId="867e1f31-74f0-4529-8942-aecb090dc153" providerId="ADAL" clId="{E16C04F4-19BD-4D30-9094-F586AED5A3E1}" dt="2024-04-10T14:24:42.180" v="337" actId="1076"/>
          <ac:spMkLst>
            <pc:docMk/>
            <pc:sldMk cId="3576057566" sldId="328"/>
            <ac:spMk id="3" creationId="{940854C0-7B8C-C646-A994-7D8FF9EE3BA7}"/>
          </ac:spMkLst>
        </pc:spChg>
      </pc:sldChg>
      <pc:sldChg chg="modSp add mod">
        <pc:chgData name="Filip Stefanic" userId="867e1f31-74f0-4529-8942-aecb090dc153" providerId="ADAL" clId="{E16C04F4-19BD-4D30-9094-F586AED5A3E1}" dt="2024-04-29T13:01:14.879" v="1410" actId="403"/>
        <pc:sldMkLst>
          <pc:docMk/>
          <pc:sldMk cId="2613613472" sldId="329"/>
        </pc:sldMkLst>
        <pc:spChg chg="mod">
          <ac:chgData name="Filip Stefanic" userId="867e1f31-74f0-4529-8942-aecb090dc153" providerId="ADAL" clId="{E16C04F4-19BD-4D30-9094-F586AED5A3E1}" dt="2024-04-10T14:40:27.079" v="450" actId="1076"/>
          <ac:spMkLst>
            <pc:docMk/>
            <pc:sldMk cId="2613613472" sldId="329"/>
            <ac:spMk id="2" creationId="{CF136817-5D02-0D47-9363-160C79706FEB}"/>
          </ac:spMkLst>
        </pc:spChg>
        <pc:spChg chg="mod">
          <ac:chgData name="Filip Stefanic" userId="867e1f31-74f0-4529-8942-aecb090dc153" providerId="ADAL" clId="{E16C04F4-19BD-4D30-9094-F586AED5A3E1}" dt="2024-04-29T13:01:14.879" v="1410" actId="403"/>
          <ac:spMkLst>
            <pc:docMk/>
            <pc:sldMk cId="2613613472" sldId="329"/>
            <ac:spMk id="3" creationId="{08C19CB7-7D2B-0F43-8DC9-03B26F450416}"/>
          </ac:spMkLst>
        </pc:spChg>
      </pc:sldChg>
      <pc:sldChg chg="modSp add mod">
        <pc:chgData name="Filip Stefanic" userId="867e1f31-74f0-4529-8942-aecb090dc153" providerId="ADAL" clId="{E16C04F4-19BD-4D30-9094-F586AED5A3E1}" dt="2024-04-10T14:42:05.406" v="465" actId="1076"/>
        <pc:sldMkLst>
          <pc:docMk/>
          <pc:sldMk cId="3250676432" sldId="330"/>
        </pc:sldMkLst>
        <pc:spChg chg="mod">
          <ac:chgData name="Filip Stefanic" userId="867e1f31-74f0-4529-8942-aecb090dc153" providerId="ADAL" clId="{E16C04F4-19BD-4D30-9094-F586AED5A3E1}" dt="2024-04-10T14:42:05.406" v="465" actId="1076"/>
          <ac:spMkLst>
            <pc:docMk/>
            <pc:sldMk cId="3250676432" sldId="330"/>
            <ac:spMk id="2" creationId="{CF136817-5D02-0D47-9363-160C79706FEB}"/>
          </ac:spMkLst>
        </pc:spChg>
      </pc:sldChg>
      <pc:sldChg chg="modSp add mod">
        <pc:chgData name="Filip Stefanic" userId="867e1f31-74f0-4529-8942-aecb090dc153" providerId="ADAL" clId="{E16C04F4-19BD-4D30-9094-F586AED5A3E1}" dt="2024-04-10T14:41:02.877" v="456" actId="14100"/>
        <pc:sldMkLst>
          <pc:docMk/>
          <pc:sldMk cId="1097678307" sldId="331"/>
        </pc:sldMkLst>
        <pc:spChg chg="mod">
          <ac:chgData name="Filip Stefanic" userId="867e1f31-74f0-4529-8942-aecb090dc153" providerId="ADAL" clId="{E16C04F4-19BD-4D30-9094-F586AED5A3E1}" dt="2024-04-10T14:40:59.315" v="455" actId="1076"/>
          <ac:spMkLst>
            <pc:docMk/>
            <pc:sldMk cId="1097678307" sldId="331"/>
            <ac:spMk id="2" creationId="{CF136817-5D02-0D47-9363-160C79706FEB}"/>
          </ac:spMkLst>
        </pc:spChg>
        <pc:picChg chg="mod">
          <ac:chgData name="Filip Stefanic" userId="867e1f31-74f0-4529-8942-aecb090dc153" providerId="ADAL" clId="{E16C04F4-19BD-4D30-9094-F586AED5A3E1}" dt="2024-04-10T14:41:02.877" v="456" actId="14100"/>
          <ac:picMkLst>
            <pc:docMk/>
            <pc:sldMk cId="1097678307" sldId="331"/>
            <ac:picMk id="5" creationId="{CFF75C20-50FC-9C43-A929-059C982856C8}"/>
          </ac:picMkLst>
        </pc:picChg>
      </pc:sldChg>
      <pc:sldChg chg="modSp add mod">
        <pc:chgData name="Filip Stefanic" userId="867e1f31-74f0-4529-8942-aecb090dc153" providerId="ADAL" clId="{E16C04F4-19BD-4D30-9094-F586AED5A3E1}" dt="2024-04-08T15:00:18.739" v="112" actId="27636"/>
        <pc:sldMkLst>
          <pc:docMk/>
          <pc:sldMk cId="2244543761" sldId="332"/>
        </pc:sldMkLst>
        <pc:spChg chg="mod">
          <ac:chgData name="Filip Stefanic" userId="867e1f31-74f0-4529-8942-aecb090dc153" providerId="ADAL" clId="{E16C04F4-19BD-4D30-9094-F586AED5A3E1}" dt="2024-04-08T15:00:18.739" v="112" actId="27636"/>
          <ac:spMkLst>
            <pc:docMk/>
            <pc:sldMk cId="2244543761" sldId="332"/>
            <ac:spMk id="2" creationId="{C10BE5DC-47D9-0641-B03A-FBDA4AE0C8E6}"/>
          </ac:spMkLst>
        </pc:spChg>
      </pc:sldChg>
      <pc:sldChg chg="modSp add mod">
        <pc:chgData name="Filip Stefanic" userId="867e1f31-74f0-4529-8942-aecb090dc153" providerId="ADAL" clId="{E16C04F4-19BD-4D30-9094-F586AED5A3E1}" dt="2024-04-10T14:16:10.908" v="275" actId="27636"/>
        <pc:sldMkLst>
          <pc:docMk/>
          <pc:sldMk cId="2291848997" sldId="334"/>
        </pc:sldMkLst>
        <pc:spChg chg="mod">
          <ac:chgData name="Filip Stefanic" userId="867e1f31-74f0-4529-8942-aecb090dc153" providerId="ADAL" clId="{E16C04F4-19BD-4D30-9094-F586AED5A3E1}" dt="2024-04-10T14:16:10.908" v="275" actId="27636"/>
          <ac:spMkLst>
            <pc:docMk/>
            <pc:sldMk cId="2291848997" sldId="334"/>
            <ac:spMk id="2" creationId="{E79C761E-F404-6D49-B409-CCA4E70CECD2}"/>
          </ac:spMkLst>
        </pc:spChg>
      </pc:sldChg>
      <pc:sldChg chg="modSp add mod">
        <pc:chgData name="Filip Stefanic" userId="867e1f31-74f0-4529-8942-aecb090dc153" providerId="ADAL" clId="{E16C04F4-19BD-4D30-9094-F586AED5A3E1}" dt="2024-04-29T12:20:15.393" v="843" actId="20577"/>
        <pc:sldMkLst>
          <pc:docMk/>
          <pc:sldMk cId="3825477471" sldId="335"/>
        </pc:sldMkLst>
        <pc:spChg chg="mod">
          <ac:chgData name="Filip Stefanic" userId="867e1f31-74f0-4529-8942-aecb090dc153" providerId="ADAL" clId="{E16C04F4-19BD-4D30-9094-F586AED5A3E1}" dt="2024-04-29T12:20:15.393" v="843" actId="20577"/>
          <ac:spMkLst>
            <pc:docMk/>
            <pc:sldMk cId="3825477471" sldId="335"/>
            <ac:spMk id="2" creationId="{3F518ABB-786C-7746-827E-D6D06129197E}"/>
          </ac:spMkLst>
        </pc:spChg>
      </pc:sldChg>
      <pc:sldChg chg="modSp add mod">
        <pc:chgData name="Filip Stefanic" userId="867e1f31-74f0-4529-8942-aecb090dc153" providerId="ADAL" clId="{E16C04F4-19BD-4D30-9094-F586AED5A3E1}" dt="2024-04-29T12:22:03.798" v="852" actId="1076"/>
        <pc:sldMkLst>
          <pc:docMk/>
          <pc:sldMk cId="3440435806" sldId="336"/>
        </pc:sldMkLst>
        <pc:spChg chg="mod">
          <ac:chgData name="Filip Stefanic" userId="867e1f31-74f0-4529-8942-aecb090dc153" providerId="ADAL" clId="{E16C04F4-19BD-4D30-9094-F586AED5A3E1}" dt="2024-04-10T14:18:26.191" v="296" actId="1076"/>
          <ac:spMkLst>
            <pc:docMk/>
            <pc:sldMk cId="3440435806" sldId="336"/>
            <ac:spMk id="2" creationId="{980CC344-F938-1A40-ADAB-1DDD0A7A4372}"/>
          </ac:spMkLst>
        </pc:spChg>
        <pc:spChg chg="mod">
          <ac:chgData name="Filip Stefanic" userId="867e1f31-74f0-4529-8942-aecb090dc153" providerId="ADAL" clId="{E16C04F4-19BD-4D30-9094-F586AED5A3E1}" dt="2024-04-29T12:22:03.798" v="852" actId="1076"/>
          <ac:spMkLst>
            <pc:docMk/>
            <pc:sldMk cId="3440435806" sldId="336"/>
            <ac:spMk id="4" creationId="{26065A04-1363-8E4B-B9B4-3E4D41149A7E}"/>
          </ac:spMkLst>
        </pc:spChg>
        <pc:spChg chg="mod">
          <ac:chgData name="Filip Stefanic" userId="867e1f31-74f0-4529-8942-aecb090dc153" providerId="ADAL" clId="{E16C04F4-19BD-4D30-9094-F586AED5A3E1}" dt="2024-04-29T12:21:54.215" v="850" actId="14100"/>
          <ac:spMkLst>
            <pc:docMk/>
            <pc:sldMk cId="3440435806" sldId="336"/>
            <ac:spMk id="5" creationId="{D03A5196-7FD8-A241-8ABB-F2751602A956}"/>
          </ac:spMkLst>
        </pc:spChg>
        <pc:spChg chg="mod">
          <ac:chgData name="Filip Stefanic" userId="867e1f31-74f0-4529-8942-aecb090dc153" providerId="ADAL" clId="{E16C04F4-19BD-4D30-9094-F586AED5A3E1}" dt="2024-04-29T12:21:40.975" v="847" actId="1076"/>
          <ac:spMkLst>
            <pc:docMk/>
            <pc:sldMk cId="3440435806" sldId="336"/>
            <ac:spMk id="9" creationId="{51ECEBC2-9F29-BD41-8E7C-316AC149ABDB}"/>
          </ac:spMkLst>
        </pc:spChg>
        <pc:spChg chg="mod">
          <ac:chgData name="Filip Stefanic" userId="867e1f31-74f0-4529-8942-aecb090dc153" providerId="ADAL" clId="{E16C04F4-19BD-4D30-9094-F586AED5A3E1}" dt="2024-04-29T12:21:37.333" v="846" actId="1076"/>
          <ac:spMkLst>
            <pc:docMk/>
            <pc:sldMk cId="3440435806" sldId="336"/>
            <ac:spMk id="10" creationId="{66A88741-CE19-8B49-A05C-EA18E3914C0A}"/>
          </ac:spMkLst>
        </pc:spChg>
        <pc:spChg chg="mod">
          <ac:chgData name="Filip Stefanic" userId="867e1f31-74f0-4529-8942-aecb090dc153" providerId="ADAL" clId="{E16C04F4-19BD-4D30-9094-F586AED5A3E1}" dt="2024-04-29T12:21:47.032" v="848" actId="1076"/>
          <ac:spMkLst>
            <pc:docMk/>
            <pc:sldMk cId="3440435806" sldId="336"/>
            <ac:spMk id="11" creationId="{BD87CF50-956E-624C-9C97-7AC1CBC8E99E}"/>
          </ac:spMkLst>
        </pc:spChg>
        <pc:spChg chg="mod">
          <ac:chgData name="Filip Stefanic" userId="867e1f31-74f0-4529-8942-aecb090dc153" providerId="ADAL" clId="{E16C04F4-19BD-4D30-9094-F586AED5A3E1}" dt="2024-04-29T12:21:34.374" v="845" actId="1076"/>
          <ac:spMkLst>
            <pc:docMk/>
            <pc:sldMk cId="3440435806" sldId="336"/>
            <ac:spMk id="12" creationId="{9E280DAA-7A69-0949-AE23-48D8D5DDFDB0}"/>
          </ac:spMkLst>
        </pc:spChg>
        <pc:spChg chg="mod">
          <ac:chgData name="Filip Stefanic" userId="867e1f31-74f0-4529-8942-aecb090dc153" providerId="ADAL" clId="{E16C04F4-19BD-4D30-9094-F586AED5A3E1}" dt="2024-04-29T12:21:29.155" v="844" actId="1076"/>
          <ac:spMkLst>
            <pc:docMk/>
            <pc:sldMk cId="3440435806" sldId="336"/>
            <ac:spMk id="13" creationId="{F70B4533-DB1B-374C-AC91-6D05E1B67C6D}"/>
          </ac:spMkLst>
        </pc:spChg>
        <pc:spChg chg="mod">
          <ac:chgData name="Filip Stefanic" userId="867e1f31-74f0-4529-8942-aecb090dc153" providerId="ADAL" clId="{E16C04F4-19BD-4D30-9094-F586AED5A3E1}" dt="2024-04-29T12:21:58.644" v="851" actId="1076"/>
          <ac:spMkLst>
            <pc:docMk/>
            <pc:sldMk cId="3440435806" sldId="336"/>
            <ac:spMk id="14" creationId="{F0CC99B1-C827-CB46-81F9-116B70DB6872}"/>
          </ac:spMkLst>
        </pc:spChg>
      </pc:sldChg>
      <pc:sldChg chg="modSp add mod">
        <pc:chgData name="Filip Stefanic" userId="867e1f31-74f0-4529-8942-aecb090dc153" providerId="ADAL" clId="{E16C04F4-19BD-4D30-9094-F586AED5A3E1}" dt="2024-04-08T15:00:07.386" v="110" actId="404"/>
        <pc:sldMkLst>
          <pc:docMk/>
          <pc:sldMk cId="738005351" sldId="337"/>
        </pc:sldMkLst>
        <pc:spChg chg="mod">
          <ac:chgData name="Filip Stefanic" userId="867e1f31-74f0-4529-8942-aecb090dc153" providerId="ADAL" clId="{E16C04F4-19BD-4D30-9094-F586AED5A3E1}" dt="2024-04-08T15:00:07.386" v="110" actId="404"/>
          <ac:spMkLst>
            <pc:docMk/>
            <pc:sldMk cId="738005351" sldId="337"/>
            <ac:spMk id="2" creationId="{C10BE5DC-47D9-0641-B03A-FBDA4AE0C8E6}"/>
          </ac:spMkLst>
        </pc:spChg>
        <pc:spChg chg="mod">
          <ac:chgData name="Filip Stefanic" userId="867e1f31-74f0-4529-8942-aecb090dc153" providerId="ADAL" clId="{E16C04F4-19BD-4D30-9094-F586AED5A3E1}" dt="2024-04-08T14:59:59.852" v="107" actId="1076"/>
          <ac:spMkLst>
            <pc:docMk/>
            <pc:sldMk cId="738005351" sldId="337"/>
            <ac:spMk id="3" creationId="{925219E5-7178-1B45-8D09-45F2C3E60887}"/>
          </ac:spMkLst>
        </pc:spChg>
      </pc:sldChg>
      <pc:sldChg chg="modSp add mod">
        <pc:chgData name="Filip Stefanic" userId="867e1f31-74f0-4529-8942-aecb090dc153" providerId="ADAL" clId="{E16C04F4-19BD-4D30-9094-F586AED5A3E1}" dt="2024-04-10T14:14:36.786" v="264" actId="1076"/>
        <pc:sldMkLst>
          <pc:docMk/>
          <pc:sldMk cId="3962844539" sldId="338"/>
        </pc:sldMkLst>
        <pc:spChg chg="mod">
          <ac:chgData name="Filip Stefanic" userId="867e1f31-74f0-4529-8942-aecb090dc153" providerId="ADAL" clId="{E16C04F4-19BD-4D30-9094-F586AED5A3E1}" dt="2024-04-10T14:14:36.786" v="264" actId="1076"/>
          <ac:spMkLst>
            <pc:docMk/>
            <pc:sldMk cId="3962844539" sldId="338"/>
            <ac:spMk id="9" creationId="{F4D19880-10BA-ED42-8A20-B39B46ACE847}"/>
          </ac:spMkLst>
        </pc:spChg>
        <pc:spChg chg="mod">
          <ac:chgData name="Filip Stefanic" userId="867e1f31-74f0-4529-8942-aecb090dc153" providerId="ADAL" clId="{E16C04F4-19BD-4D30-9094-F586AED5A3E1}" dt="2024-04-10T14:14:36.786" v="264" actId="1076"/>
          <ac:spMkLst>
            <pc:docMk/>
            <pc:sldMk cId="3962844539" sldId="338"/>
            <ac:spMk id="10" creationId="{FDDE70AA-38B7-2B46-88B3-AFDFB0FEE914}"/>
          </ac:spMkLst>
        </pc:spChg>
        <pc:picChg chg="mod">
          <ac:chgData name="Filip Stefanic" userId="867e1f31-74f0-4529-8942-aecb090dc153" providerId="ADAL" clId="{E16C04F4-19BD-4D30-9094-F586AED5A3E1}" dt="2024-04-10T14:14:36.786" v="264" actId="1076"/>
          <ac:picMkLst>
            <pc:docMk/>
            <pc:sldMk cId="3962844539" sldId="338"/>
            <ac:picMk id="6" creationId="{B926D0C5-4F0A-6A42-8C8C-8A89D5078E62}"/>
          </ac:picMkLst>
        </pc:picChg>
      </pc:sldChg>
      <pc:sldChg chg="modSp add del mod">
        <pc:chgData name="Filip Stefanic" userId="867e1f31-74f0-4529-8942-aecb090dc153" providerId="ADAL" clId="{E16C04F4-19BD-4D30-9094-F586AED5A3E1}" dt="2024-04-29T12:19:42.701" v="824" actId="47"/>
        <pc:sldMkLst>
          <pc:docMk/>
          <pc:sldMk cId="2175907653" sldId="339"/>
        </pc:sldMkLst>
        <pc:picChg chg="mod">
          <ac:chgData name="Filip Stefanic" userId="867e1f31-74f0-4529-8942-aecb090dc153" providerId="ADAL" clId="{E16C04F4-19BD-4D30-9094-F586AED5A3E1}" dt="2024-04-10T14:15:57.604" v="273" actId="1076"/>
          <ac:picMkLst>
            <pc:docMk/>
            <pc:sldMk cId="2175907653" sldId="339"/>
            <ac:picMk id="10" creationId="{6E4F81CA-8CBB-0649-868A-2A2585A4AA62}"/>
          </ac:picMkLst>
        </pc:picChg>
      </pc:sldChg>
      <pc:sldChg chg="modSp add mod">
        <pc:chgData name="Filip Stefanic" userId="867e1f31-74f0-4529-8942-aecb090dc153" providerId="ADAL" clId="{E16C04F4-19BD-4D30-9094-F586AED5A3E1}" dt="2024-04-10T14:17:49.081" v="291" actId="1076"/>
        <pc:sldMkLst>
          <pc:docMk/>
          <pc:sldMk cId="3603614581" sldId="340"/>
        </pc:sldMkLst>
        <pc:spChg chg="mod">
          <ac:chgData name="Filip Stefanic" userId="867e1f31-74f0-4529-8942-aecb090dc153" providerId="ADAL" clId="{E16C04F4-19BD-4D30-9094-F586AED5A3E1}" dt="2024-04-10T14:17:49.081" v="291" actId="1076"/>
          <ac:spMkLst>
            <pc:docMk/>
            <pc:sldMk cId="3603614581" sldId="340"/>
            <ac:spMk id="2" creationId="{B1A8C77B-2957-F54B-AEB7-C15E185614FD}"/>
          </ac:spMkLst>
        </pc:spChg>
      </pc:sldChg>
      <pc:sldChg chg="modSp add mod">
        <pc:chgData name="Filip Stefanic" userId="867e1f31-74f0-4529-8942-aecb090dc153" providerId="ADAL" clId="{E16C04F4-19BD-4D30-9094-F586AED5A3E1}" dt="2024-04-29T12:25:11.583" v="932" actId="207"/>
        <pc:sldMkLst>
          <pc:docMk/>
          <pc:sldMk cId="716374857" sldId="342"/>
        </pc:sldMkLst>
        <pc:spChg chg="mod">
          <ac:chgData name="Filip Stefanic" userId="867e1f31-74f0-4529-8942-aecb090dc153" providerId="ADAL" clId="{E16C04F4-19BD-4D30-9094-F586AED5A3E1}" dt="2024-04-29T12:25:11.583" v="932" actId="207"/>
          <ac:spMkLst>
            <pc:docMk/>
            <pc:sldMk cId="716374857" sldId="342"/>
            <ac:spMk id="3" creationId="{85B31945-26CC-1D4C-8E91-DEF10F0CE316}"/>
          </ac:spMkLst>
        </pc:spChg>
      </pc:sldChg>
      <pc:sldChg chg="modSp add mod ord">
        <pc:chgData name="Filip Stefanic" userId="867e1f31-74f0-4529-8942-aecb090dc153" providerId="ADAL" clId="{E16C04F4-19BD-4D30-9094-F586AED5A3E1}" dt="2024-04-29T12:05:06.331" v="710" actId="404"/>
        <pc:sldMkLst>
          <pc:docMk/>
          <pc:sldMk cId="164138132" sldId="343"/>
        </pc:sldMkLst>
        <pc:spChg chg="mod">
          <ac:chgData name="Filip Stefanic" userId="867e1f31-74f0-4529-8942-aecb090dc153" providerId="ADAL" clId="{E16C04F4-19BD-4D30-9094-F586AED5A3E1}" dt="2024-04-08T14:33:39.307" v="17" actId="1076"/>
          <ac:spMkLst>
            <pc:docMk/>
            <pc:sldMk cId="164138132" sldId="343"/>
            <ac:spMk id="7" creationId="{CE7E8501-BEE8-6841-A655-714A4163E6A8}"/>
          </ac:spMkLst>
        </pc:spChg>
        <pc:graphicFrameChg chg="mod modGraphic">
          <ac:chgData name="Filip Stefanic" userId="867e1f31-74f0-4529-8942-aecb090dc153" providerId="ADAL" clId="{E16C04F4-19BD-4D30-9094-F586AED5A3E1}" dt="2024-04-29T12:05:06.331" v="710" actId="404"/>
          <ac:graphicFrameMkLst>
            <pc:docMk/>
            <pc:sldMk cId="164138132" sldId="343"/>
            <ac:graphicFrameMk id="8" creationId="{26CAC135-3E9C-564B-9ED2-69446CD5D998}"/>
          </ac:graphicFrameMkLst>
        </pc:graphicFrameChg>
      </pc:sldChg>
      <pc:sldChg chg="modSp add mod ord">
        <pc:chgData name="Filip Stefanic" userId="867e1f31-74f0-4529-8942-aecb090dc153" providerId="ADAL" clId="{E16C04F4-19BD-4D30-9094-F586AED5A3E1}" dt="2024-04-11T07:25:40.700" v="527" actId="1076"/>
        <pc:sldMkLst>
          <pc:docMk/>
          <pc:sldMk cId="2928242971" sldId="344"/>
        </pc:sldMkLst>
        <pc:spChg chg="mod">
          <ac:chgData name="Filip Stefanic" userId="867e1f31-74f0-4529-8942-aecb090dc153" providerId="ADAL" clId="{E16C04F4-19BD-4D30-9094-F586AED5A3E1}" dt="2024-04-11T07:25:40.700" v="527" actId="1076"/>
          <ac:spMkLst>
            <pc:docMk/>
            <pc:sldMk cId="2928242971" sldId="344"/>
            <ac:spMk id="3" creationId="{B2D11709-3462-004A-9FB8-4B7EFEB3E85D}"/>
          </ac:spMkLst>
        </pc:spChg>
        <pc:picChg chg="mod">
          <ac:chgData name="Filip Stefanic" userId="867e1f31-74f0-4529-8942-aecb090dc153" providerId="ADAL" clId="{E16C04F4-19BD-4D30-9094-F586AED5A3E1}" dt="2024-04-11T07:25:40.700" v="527" actId="1076"/>
          <ac:picMkLst>
            <pc:docMk/>
            <pc:sldMk cId="2928242971" sldId="344"/>
            <ac:picMk id="5" creationId="{9E0AC3CE-A720-CE4E-8F0F-D8B70F0307EC}"/>
          </ac:picMkLst>
        </pc:picChg>
      </pc:sldChg>
      <pc:sldChg chg="add">
        <pc:chgData name="Filip Stefanic" userId="867e1f31-74f0-4529-8942-aecb090dc153" providerId="ADAL" clId="{E16C04F4-19BD-4D30-9094-F586AED5A3E1}" dt="2024-04-08T15:04:23.227" v="155"/>
        <pc:sldMkLst>
          <pc:docMk/>
          <pc:sldMk cId="4290564879" sldId="345"/>
        </pc:sldMkLst>
      </pc:sldChg>
      <pc:sldChg chg="modSp add mod">
        <pc:chgData name="Filip Stefanic" userId="867e1f31-74f0-4529-8942-aecb090dc153" providerId="ADAL" clId="{E16C04F4-19BD-4D30-9094-F586AED5A3E1}" dt="2024-04-29T12:15:04.921" v="773" actId="20577"/>
        <pc:sldMkLst>
          <pc:docMk/>
          <pc:sldMk cId="3492460943" sldId="346"/>
        </pc:sldMkLst>
        <pc:spChg chg="mod">
          <ac:chgData name="Filip Stefanic" userId="867e1f31-74f0-4529-8942-aecb090dc153" providerId="ADAL" clId="{E16C04F4-19BD-4D30-9094-F586AED5A3E1}" dt="2024-04-12T09:08:02.516" v="653" actId="404"/>
          <ac:spMkLst>
            <pc:docMk/>
            <pc:sldMk cId="3492460943" sldId="346"/>
            <ac:spMk id="2" creationId="{BE9FEACA-3C4F-4E4E-8A99-C7C64B283860}"/>
          </ac:spMkLst>
        </pc:spChg>
        <pc:spChg chg="mod">
          <ac:chgData name="Filip Stefanic" userId="867e1f31-74f0-4529-8942-aecb090dc153" providerId="ADAL" clId="{E16C04F4-19BD-4D30-9094-F586AED5A3E1}" dt="2024-04-29T12:15:04.921" v="773" actId="20577"/>
          <ac:spMkLst>
            <pc:docMk/>
            <pc:sldMk cId="3492460943" sldId="346"/>
            <ac:spMk id="11" creationId="{6CDEE9FF-E64A-754C-858B-D4A60F759FA1}"/>
          </ac:spMkLst>
        </pc:spChg>
      </pc:sldChg>
      <pc:sldChg chg="modSp add mod">
        <pc:chgData name="Filip Stefanic" userId="867e1f31-74f0-4529-8942-aecb090dc153" providerId="ADAL" clId="{E16C04F4-19BD-4D30-9094-F586AED5A3E1}" dt="2024-04-10T14:12:55.439" v="248" actId="1076"/>
        <pc:sldMkLst>
          <pc:docMk/>
          <pc:sldMk cId="1620073497" sldId="347"/>
        </pc:sldMkLst>
        <pc:spChg chg="mod">
          <ac:chgData name="Filip Stefanic" userId="867e1f31-74f0-4529-8942-aecb090dc153" providerId="ADAL" clId="{E16C04F4-19BD-4D30-9094-F586AED5A3E1}" dt="2024-04-10T14:12:55.439" v="248" actId="1076"/>
          <ac:spMkLst>
            <pc:docMk/>
            <pc:sldMk cId="1620073497" sldId="347"/>
            <ac:spMk id="5" creationId="{72F0A353-D6C6-364F-B5FC-7DF146602A22}"/>
          </ac:spMkLst>
        </pc:spChg>
        <pc:picChg chg="mod">
          <ac:chgData name="Filip Stefanic" userId="867e1f31-74f0-4529-8942-aecb090dc153" providerId="ADAL" clId="{E16C04F4-19BD-4D30-9094-F586AED5A3E1}" dt="2024-04-10T14:12:55.439" v="248" actId="1076"/>
          <ac:picMkLst>
            <pc:docMk/>
            <pc:sldMk cId="1620073497" sldId="347"/>
            <ac:picMk id="4" creationId="{0F8FBD5B-980B-C844-A203-BED1AA1085AD}"/>
          </ac:picMkLst>
        </pc:picChg>
      </pc:sldChg>
      <pc:sldChg chg="modSp add mod">
        <pc:chgData name="Filip Stefanic" userId="867e1f31-74f0-4529-8942-aecb090dc153" providerId="ADAL" clId="{E16C04F4-19BD-4D30-9094-F586AED5A3E1}" dt="2024-04-08T15:10:39.278" v="214" actId="1076"/>
        <pc:sldMkLst>
          <pc:docMk/>
          <pc:sldMk cId="4271506467" sldId="348"/>
        </pc:sldMkLst>
        <pc:spChg chg="mod">
          <ac:chgData name="Filip Stefanic" userId="867e1f31-74f0-4529-8942-aecb090dc153" providerId="ADAL" clId="{E16C04F4-19BD-4D30-9094-F586AED5A3E1}" dt="2024-04-08T15:10:39.278" v="214" actId="1076"/>
          <ac:spMkLst>
            <pc:docMk/>
            <pc:sldMk cId="4271506467" sldId="348"/>
            <ac:spMk id="5" creationId="{53B90094-C7E0-DF49-BE7A-ED7F9DC6D539}"/>
          </ac:spMkLst>
        </pc:spChg>
        <pc:picChg chg="mod">
          <ac:chgData name="Filip Stefanic" userId="867e1f31-74f0-4529-8942-aecb090dc153" providerId="ADAL" clId="{E16C04F4-19BD-4D30-9094-F586AED5A3E1}" dt="2024-04-08T15:10:39.278" v="214" actId="1076"/>
          <ac:picMkLst>
            <pc:docMk/>
            <pc:sldMk cId="4271506467" sldId="348"/>
            <ac:picMk id="4" creationId="{398D867A-FBE1-B746-B47F-13BBE1643810}"/>
          </ac:picMkLst>
        </pc:picChg>
      </pc:sldChg>
      <pc:sldChg chg="modSp add mod">
        <pc:chgData name="Filip Stefanic" userId="867e1f31-74f0-4529-8942-aecb090dc153" providerId="ADAL" clId="{E16C04F4-19BD-4D30-9094-F586AED5A3E1}" dt="2024-04-10T14:17:07.207" v="283" actId="14100"/>
        <pc:sldMkLst>
          <pc:docMk/>
          <pc:sldMk cId="334522728" sldId="349"/>
        </pc:sldMkLst>
        <pc:spChg chg="mod">
          <ac:chgData name="Filip Stefanic" userId="867e1f31-74f0-4529-8942-aecb090dc153" providerId="ADAL" clId="{E16C04F4-19BD-4D30-9094-F586AED5A3E1}" dt="2024-04-10T14:17:07.207" v="283" actId="14100"/>
          <ac:spMkLst>
            <pc:docMk/>
            <pc:sldMk cId="334522728" sldId="349"/>
            <ac:spMk id="2" creationId="{B1A8C77B-2957-F54B-AEB7-C15E185614FD}"/>
          </ac:spMkLst>
        </pc:spChg>
      </pc:sldChg>
      <pc:sldChg chg="modSp add mod">
        <pc:chgData name="Filip Stefanic" userId="867e1f31-74f0-4529-8942-aecb090dc153" providerId="ADAL" clId="{E16C04F4-19BD-4D30-9094-F586AED5A3E1}" dt="2024-04-10T14:17:30.503" v="288" actId="1076"/>
        <pc:sldMkLst>
          <pc:docMk/>
          <pc:sldMk cId="1192276985" sldId="350"/>
        </pc:sldMkLst>
        <pc:spChg chg="mod">
          <ac:chgData name="Filip Stefanic" userId="867e1f31-74f0-4529-8942-aecb090dc153" providerId="ADAL" clId="{E16C04F4-19BD-4D30-9094-F586AED5A3E1}" dt="2024-04-10T14:17:30.503" v="288" actId="1076"/>
          <ac:spMkLst>
            <pc:docMk/>
            <pc:sldMk cId="1192276985" sldId="350"/>
            <ac:spMk id="2" creationId="{B1A8C77B-2957-F54B-AEB7-C15E185614FD}"/>
          </ac:spMkLst>
        </pc:spChg>
        <pc:spChg chg="mod">
          <ac:chgData name="Filip Stefanic" userId="867e1f31-74f0-4529-8942-aecb090dc153" providerId="ADAL" clId="{E16C04F4-19BD-4D30-9094-F586AED5A3E1}" dt="2024-04-10T14:17:20.102" v="285" actId="27636"/>
          <ac:spMkLst>
            <pc:docMk/>
            <pc:sldMk cId="1192276985" sldId="350"/>
            <ac:spMk id="7" creationId="{1537D992-EB95-1D45-B0C3-027DFC9A592E}"/>
          </ac:spMkLst>
        </pc:spChg>
      </pc:sldChg>
      <pc:sldChg chg="modSp add mod">
        <pc:chgData name="Filip Stefanic" userId="867e1f31-74f0-4529-8942-aecb090dc153" providerId="ADAL" clId="{E16C04F4-19BD-4D30-9094-F586AED5A3E1}" dt="2024-04-10T14:16:46.347" v="280" actId="1076"/>
        <pc:sldMkLst>
          <pc:docMk/>
          <pc:sldMk cId="3675149447" sldId="351"/>
        </pc:sldMkLst>
        <pc:spChg chg="mod">
          <ac:chgData name="Filip Stefanic" userId="867e1f31-74f0-4529-8942-aecb090dc153" providerId="ADAL" clId="{E16C04F4-19BD-4D30-9094-F586AED5A3E1}" dt="2024-04-10T14:16:46.347" v="280" actId="1076"/>
          <ac:spMkLst>
            <pc:docMk/>
            <pc:sldMk cId="3675149447" sldId="351"/>
            <ac:spMk id="5" creationId="{72F0A353-D6C6-364F-B5FC-7DF146602A22}"/>
          </ac:spMkLst>
        </pc:spChg>
        <pc:picChg chg="mod">
          <ac:chgData name="Filip Stefanic" userId="867e1f31-74f0-4529-8942-aecb090dc153" providerId="ADAL" clId="{E16C04F4-19BD-4D30-9094-F586AED5A3E1}" dt="2024-04-10T14:16:46.347" v="280" actId="1076"/>
          <ac:picMkLst>
            <pc:docMk/>
            <pc:sldMk cId="3675149447" sldId="351"/>
            <ac:picMk id="4" creationId="{0F8FBD5B-980B-C844-A203-BED1AA1085AD}"/>
          </ac:picMkLst>
        </pc:picChg>
      </pc:sldChg>
      <pc:sldChg chg="add">
        <pc:chgData name="Filip Stefanic" userId="867e1f31-74f0-4529-8942-aecb090dc153" providerId="ADAL" clId="{E16C04F4-19BD-4D30-9094-F586AED5A3E1}" dt="2024-04-10T14:21:37.835" v="328"/>
        <pc:sldMkLst>
          <pc:docMk/>
          <pc:sldMk cId="3500018104" sldId="352"/>
        </pc:sldMkLst>
      </pc:sldChg>
      <pc:sldChg chg="modSp add mod">
        <pc:chgData name="Filip Stefanic" userId="867e1f31-74f0-4529-8942-aecb090dc153" providerId="ADAL" clId="{E16C04F4-19BD-4D30-9094-F586AED5A3E1}" dt="2024-04-10T14:40:01.668" v="445" actId="1076"/>
        <pc:sldMkLst>
          <pc:docMk/>
          <pc:sldMk cId="3489551446" sldId="354"/>
        </pc:sldMkLst>
        <pc:spChg chg="mod">
          <ac:chgData name="Filip Stefanic" userId="867e1f31-74f0-4529-8942-aecb090dc153" providerId="ADAL" clId="{E16C04F4-19BD-4D30-9094-F586AED5A3E1}" dt="2024-04-10T14:40:01.668" v="445" actId="1076"/>
          <ac:spMkLst>
            <pc:docMk/>
            <pc:sldMk cId="3489551446" sldId="354"/>
            <ac:spMk id="2" creationId="{A5870124-85FC-0F45-AE99-4A63602D0BA3}"/>
          </ac:spMkLst>
        </pc:spChg>
      </pc:sldChg>
      <pc:sldChg chg="modSp add mod">
        <pc:chgData name="Filip Stefanic" userId="867e1f31-74f0-4529-8942-aecb090dc153" providerId="ADAL" clId="{E16C04F4-19BD-4D30-9094-F586AED5A3E1}" dt="2024-04-10T14:41:41.188" v="462" actId="1076"/>
        <pc:sldMkLst>
          <pc:docMk/>
          <pc:sldMk cId="3031744748" sldId="355"/>
        </pc:sldMkLst>
        <pc:spChg chg="mod">
          <ac:chgData name="Filip Stefanic" userId="867e1f31-74f0-4529-8942-aecb090dc153" providerId="ADAL" clId="{E16C04F4-19BD-4D30-9094-F586AED5A3E1}" dt="2024-04-10T14:41:41.188" v="462" actId="1076"/>
          <ac:spMkLst>
            <pc:docMk/>
            <pc:sldMk cId="3031744748" sldId="355"/>
            <ac:spMk id="2" creationId="{CF136817-5D02-0D47-9363-160C79706FEB}"/>
          </ac:spMkLst>
        </pc:spChg>
        <pc:spChg chg="mod">
          <ac:chgData name="Filip Stefanic" userId="867e1f31-74f0-4529-8942-aecb090dc153" providerId="ADAL" clId="{E16C04F4-19BD-4D30-9094-F586AED5A3E1}" dt="2024-04-10T14:41:36.301" v="461" actId="1076"/>
          <ac:spMkLst>
            <pc:docMk/>
            <pc:sldMk cId="3031744748" sldId="355"/>
            <ac:spMk id="3" creationId="{08C19CB7-7D2B-0F43-8DC9-03B26F450416}"/>
          </ac:spMkLst>
        </pc:spChg>
      </pc:sldChg>
      <pc:sldChg chg="modSp add mod">
        <pc:chgData name="Filip Stefanic" userId="867e1f31-74f0-4529-8942-aecb090dc153" providerId="ADAL" clId="{E16C04F4-19BD-4D30-9094-F586AED5A3E1}" dt="2024-04-29T12:38:19.917" v="957" actId="113"/>
        <pc:sldMkLst>
          <pc:docMk/>
          <pc:sldMk cId="3635859405" sldId="358"/>
        </pc:sldMkLst>
        <pc:spChg chg="mod">
          <ac:chgData name="Filip Stefanic" userId="867e1f31-74f0-4529-8942-aecb090dc153" providerId="ADAL" clId="{E16C04F4-19BD-4D30-9094-F586AED5A3E1}" dt="2024-04-10T14:43:00.812" v="479" actId="1076"/>
          <ac:spMkLst>
            <pc:docMk/>
            <pc:sldMk cId="3635859405" sldId="358"/>
            <ac:spMk id="2" creationId="{0B27468D-ACF1-D441-931C-C0E0F4EFDCB5}"/>
          </ac:spMkLst>
        </pc:spChg>
        <pc:spChg chg="mod">
          <ac:chgData name="Filip Stefanic" userId="867e1f31-74f0-4529-8942-aecb090dc153" providerId="ADAL" clId="{E16C04F4-19BD-4D30-9094-F586AED5A3E1}" dt="2024-04-29T12:38:06.973" v="955" actId="208"/>
          <ac:spMkLst>
            <pc:docMk/>
            <pc:sldMk cId="3635859405" sldId="358"/>
            <ac:spMk id="5" creationId="{8725939D-F342-3F41-8EC8-11334196982B}"/>
          </ac:spMkLst>
        </pc:spChg>
        <pc:spChg chg="mod">
          <ac:chgData name="Filip Stefanic" userId="867e1f31-74f0-4529-8942-aecb090dc153" providerId="ADAL" clId="{E16C04F4-19BD-4D30-9094-F586AED5A3E1}" dt="2024-04-29T12:38:19.917" v="957" actId="113"/>
          <ac:spMkLst>
            <pc:docMk/>
            <pc:sldMk cId="3635859405" sldId="358"/>
            <ac:spMk id="7" creationId="{E76B269B-5E5B-F540-8204-3C2A0E5DA7AB}"/>
          </ac:spMkLst>
        </pc:spChg>
      </pc:sldChg>
      <pc:sldChg chg="modSp add mod addCm">
        <pc:chgData name="Filip Stefanic" userId="867e1f31-74f0-4529-8942-aecb090dc153" providerId="ADAL" clId="{E16C04F4-19BD-4D30-9094-F586AED5A3E1}" dt="2024-04-29T12:47:57.192" v="962"/>
        <pc:sldMkLst>
          <pc:docMk/>
          <pc:sldMk cId="2798954014" sldId="359"/>
        </pc:sldMkLst>
        <pc:spChg chg="mod">
          <ac:chgData name="Filip Stefanic" userId="867e1f31-74f0-4529-8942-aecb090dc153" providerId="ADAL" clId="{E16C04F4-19BD-4D30-9094-F586AED5A3E1}" dt="2024-04-10T14:44:54.544" v="495" actId="1076"/>
          <ac:spMkLst>
            <pc:docMk/>
            <pc:sldMk cId="2798954014" sldId="359"/>
            <ac:spMk id="4" creationId="{45EF35FA-A29D-BF41-96D2-6F11DE65714B}"/>
          </ac:spMkLst>
        </pc:spChg>
        <pc:graphicFrameChg chg="mod">
          <ac:chgData name="Filip Stefanic" userId="867e1f31-74f0-4529-8942-aecb090dc153" providerId="ADAL" clId="{E16C04F4-19BD-4D30-9094-F586AED5A3E1}" dt="2024-04-10T14:45:12.318" v="496"/>
          <ac:graphicFrameMkLst>
            <pc:docMk/>
            <pc:sldMk cId="2798954014" sldId="359"/>
            <ac:graphicFrameMk id="5" creationId="{8FD0714E-E3E0-4847-A104-17C685B1CA5E}"/>
          </ac:graphicFrameMkLst>
        </pc:graphicFrameChg>
        <pc:extLst>
          <p:ext xmlns:p="http://schemas.openxmlformats.org/presentationml/2006/main" uri="{D6D511B9-2390-475A-947B-AFAB55BFBCF1}">
            <pc226:cmChg xmlns:pc226="http://schemas.microsoft.com/office/powerpoint/2022/06/main/command" chg="add">
              <pc226:chgData name="Filip Stefanic" userId="867e1f31-74f0-4529-8942-aecb090dc153" providerId="ADAL" clId="{E16C04F4-19BD-4D30-9094-F586AED5A3E1}" dt="2024-04-29T12:47:57.192" v="962"/>
              <pc2:cmMkLst xmlns:pc2="http://schemas.microsoft.com/office/powerpoint/2019/9/main/command">
                <pc:docMk/>
                <pc:sldMk cId="2798954014" sldId="359"/>
                <pc2:cmMk id="{AC485F2D-B9C9-4AC4-A588-8BF9C536631F}"/>
              </pc2:cmMkLst>
            </pc226:cmChg>
          </p:ext>
        </pc:extLst>
      </pc:sldChg>
      <pc:sldChg chg="modSp add mod addCm">
        <pc:chgData name="Filip Stefanic" userId="867e1f31-74f0-4529-8942-aecb090dc153" providerId="ADAL" clId="{E16C04F4-19BD-4D30-9094-F586AED5A3E1}" dt="2024-04-29T12:48:20.383" v="963"/>
        <pc:sldMkLst>
          <pc:docMk/>
          <pc:sldMk cId="516499700" sldId="360"/>
        </pc:sldMkLst>
        <pc:spChg chg="mod">
          <ac:chgData name="Filip Stefanic" userId="867e1f31-74f0-4529-8942-aecb090dc153" providerId="ADAL" clId="{E16C04F4-19BD-4D30-9094-F586AED5A3E1}" dt="2024-04-10T14:47:06.187" v="508" actId="1076"/>
          <ac:spMkLst>
            <pc:docMk/>
            <pc:sldMk cId="516499700" sldId="360"/>
            <ac:spMk id="2" creationId="{25212284-554D-F244-9DE5-CABAA824D405}"/>
          </ac:spMkLst>
        </pc:spChg>
        <pc:picChg chg="mod">
          <ac:chgData name="Filip Stefanic" userId="867e1f31-74f0-4529-8942-aecb090dc153" providerId="ADAL" clId="{E16C04F4-19BD-4D30-9094-F586AED5A3E1}" dt="2024-04-10T14:47:01.812" v="507" actId="1076"/>
          <ac:picMkLst>
            <pc:docMk/>
            <pc:sldMk cId="516499700" sldId="360"/>
            <ac:picMk id="1026" creationId="{3A180EF7-5991-7D44-8163-0CA7029E831D}"/>
          </ac:picMkLst>
        </pc:picChg>
        <pc:extLst>
          <p:ext xmlns:p="http://schemas.openxmlformats.org/presentationml/2006/main" uri="{D6D511B9-2390-475A-947B-AFAB55BFBCF1}">
            <pc226:cmChg xmlns:pc226="http://schemas.microsoft.com/office/powerpoint/2022/06/main/command" chg="add">
              <pc226:chgData name="Filip Stefanic" userId="867e1f31-74f0-4529-8942-aecb090dc153" providerId="ADAL" clId="{E16C04F4-19BD-4D30-9094-F586AED5A3E1}" dt="2024-04-29T12:48:20.383" v="963"/>
              <pc2:cmMkLst xmlns:pc2="http://schemas.microsoft.com/office/powerpoint/2019/9/main/command">
                <pc:docMk/>
                <pc:sldMk cId="516499700" sldId="360"/>
                <pc2:cmMk id="{6FF496BC-3745-4686-BCB8-58351019A53E}"/>
              </pc2:cmMkLst>
            </pc226:cmChg>
          </p:ext>
        </pc:extLst>
      </pc:sldChg>
      <pc:sldChg chg="modSp add mod">
        <pc:chgData name="Filip Stefanic" userId="867e1f31-74f0-4529-8942-aecb090dc153" providerId="ADAL" clId="{E16C04F4-19BD-4D30-9094-F586AED5A3E1}" dt="2024-04-10T14:20:03.118" v="312" actId="207"/>
        <pc:sldMkLst>
          <pc:docMk/>
          <pc:sldMk cId="2156093131" sldId="361"/>
        </pc:sldMkLst>
        <pc:spChg chg="mod">
          <ac:chgData name="Filip Stefanic" userId="867e1f31-74f0-4529-8942-aecb090dc153" providerId="ADAL" clId="{E16C04F4-19BD-4D30-9094-F586AED5A3E1}" dt="2024-04-10T14:20:03.118" v="312" actId="207"/>
          <ac:spMkLst>
            <pc:docMk/>
            <pc:sldMk cId="2156093131" sldId="361"/>
            <ac:spMk id="4" creationId="{3F0494EB-2ACE-1C4C-9FE8-B6B1121B647A}"/>
          </ac:spMkLst>
        </pc:spChg>
        <pc:graphicFrameChg chg="mod modGraphic">
          <ac:chgData name="Filip Stefanic" userId="867e1f31-74f0-4529-8942-aecb090dc153" providerId="ADAL" clId="{E16C04F4-19BD-4D30-9094-F586AED5A3E1}" dt="2024-04-10T14:19:52.910" v="310" actId="1076"/>
          <ac:graphicFrameMkLst>
            <pc:docMk/>
            <pc:sldMk cId="2156093131" sldId="361"/>
            <ac:graphicFrameMk id="12" creationId="{687FDD64-6B1D-3A45-AD32-70A12D2AE1B9}"/>
          </ac:graphicFrameMkLst>
        </pc:graphicFrameChg>
      </pc:sldChg>
      <pc:sldChg chg="modSp add mod addCm modCm">
        <pc:chgData name="Filip Stefanic" userId="867e1f31-74f0-4529-8942-aecb090dc153" providerId="ADAL" clId="{E16C04F4-19BD-4D30-9094-F586AED5A3E1}" dt="2024-04-29T12:47:48.186" v="961"/>
        <pc:sldMkLst>
          <pc:docMk/>
          <pc:sldMk cId="3147479602" sldId="362"/>
        </pc:sldMkLst>
        <pc:spChg chg="mod">
          <ac:chgData name="Filip Stefanic" userId="867e1f31-74f0-4529-8942-aecb090dc153" providerId="ADAL" clId="{E16C04F4-19BD-4D30-9094-F586AED5A3E1}" dt="2024-04-10T14:43:28.723" v="485" actId="1076"/>
          <ac:spMkLst>
            <pc:docMk/>
            <pc:sldMk cId="3147479602" sldId="362"/>
            <ac:spMk id="4" creationId="{198098DE-62C6-CE4A-96EB-70BAF71745F9}"/>
          </ac:spMkLst>
        </pc:spChg>
        <pc:spChg chg="mod">
          <ac:chgData name="Filip Stefanic" userId="867e1f31-74f0-4529-8942-aecb090dc153" providerId="ADAL" clId="{E16C04F4-19BD-4D30-9094-F586AED5A3E1}" dt="2024-04-10T14:43:57.216" v="490" actId="404"/>
          <ac:spMkLst>
            <pc:docMk/>
            <pc:sldMk cId="3147479602" sldId="362"/>
            <ac:spMk id="17" creationId="{8705BA96-B2EB-BB40-931C-21804C6F7018}"/>
          </ac:spMkLst>
        </pc:spChg>
        <pc:spChg chg="mod">
          <ac:chgData name="Filip Stefanic" userId="867e1f31-74f0-4529-8942-aecb090dc153" providerId="ADAL" clId="{E16C04F4-19BD-4D30-9094-F586AED5A3E1}" dt="2024-04-10T14:43:53.237" v="489" actId="404"/>
          <ac:spMkLst>
            <pc:docMk/>
            <pc:sldMk cId="3147479602" sldId="362"/>
            <ac:spMk id="23" creationId="{5561DA02-BC69-4A44-833C-76CCAFB52015}"/>
          </ac:spMkLst>
        </pc:spChg>
        <pc:spChg chg="mod">
          <ac:chgData name="Filip Stefanic" userId="867e1f31-74f0-4529-8942-aecb090dc153" providerId="ADAL" clId="{E16C04F4-19BD-4D30-9094-F586AED5A3E1}" dt="2024-04-10T14:43:49.209" v="488" actId="404"/>
          <ac:spMkLst>
            <pc:docMk/>
            <pc:sldMk cId="3147479602" sldId="362"/>
            <ac:spMk id="29" creationId="{AB484628-EF1F-D94A-AF67-4C800162B794}"/>
          </ac:spMkLst>
        </pc:spChg>
        <pc:spChg chg="mod">
          <ac:chgData name="Filip Stefanic" userId="867e1f31-74f0-4529-8942-aecb090dc153" providerId="ADAL" clId="{E16C04F4-19BD-4D30-9094-F586AED5A3E1}" dt="2024-04-10T14:43:39.194" v="487" actId="404"/>
          <ac:spMkLst>
            <pc:docMk/>
            <pc:sldMk cId="3147479602" sldId="362"/>
            <ac:spMk id="35" creationId="{C36F1B12-4DB3-ED42-8AEB-EA8320FFCD99}"/>
          </ac:spMkLst>
        </pc:spChg>
        <pc:spChg chg="mod">
          <ac:chgData name="Filip Stefanic" userId="867e1f31-74f0-4529-8942-aecb090dc153" providerId="ADAL" clId="{E16C04F4-19BD-4D30-9094-F586AED5A3E1}" dt="2024-04-10T14:43:34.180" v="486" actId="404"/>
          <ac:spMkLst>
            <pc:docMk/>
            <pc:sldMk cId="3147479602" sldId="362"/>
            <ac:spMk id="41" creationId="{B8116D68-1E38-C946-887B-D48A3CBCC40C}"/>
          </ac:spMkLst>
        </pc:spChg>
        <pc:grpChg chg="mod">
          <ac:chgData name="Filip Stefanic" userId="867e1f31-74f0-4529-8942-aecb090dc153" providerId="ADAL" clId="{E16C04F4-19BD-4D30-9094-F586AED5A3E1}" dt="2024-04-29T12:38:45.462" v="959" actId="14100"/>
          <ac:grpSpMkLst>
            <pc:docMk/>
            <pc:sldMk cId="3147479602" sldId="362"/>
            <ac:grpSpMk id="39" creationId="{032540CD-D603-7040-90C2-ABA7A209BBD6}"/>
          </ac:grpSpMkLst>
        </pc:grpChg>
        <pc:extLst>
          <p:ext xmlns:p="http://schemas.openxmlformats.org/presentationml/2006/main" uri="{D6D511B9-2390-475A-947B-AFAB55BFBCF1}">
            <pc226:cmChg xmlns:pc226="http://schemas.microsoft.com/office/powerpoint/2022/06/main/command" chg="add mod">
              <pc226:chgData name="Filip Stefanic" userId="867e1f31-74f0-4529-8942-aecb090dc153" providerId="ADAL" clId="{E16C04F4-19BD-4D30-9094-F586AED5A3E1}" dt="2024-04-29T12:47:48.186" v="961"/>
              <pc2:cmMkLst xmlns:pc2="http://schemas.microsoft.com/office/powerpoint/2019/9/main/command">
                <pc:docMk/>
                <pc:sldMk cId="3147479602" sldId="362"/>
                <pc2:cmMk id="{E2408BE1-11D6-4211-AD77-82DF2D1DBD44}"/>
              </pc2:cmMkLst>
            </pc226:cmChg>
          </p:ext>
        </pc:extLst>
      </pc:sldChg>
      <pc:sldChg chg="del">
        <pc:chgData name="Filip Stefanic" userId="867e1f31-74f0-4529-8942-aecb090dc153" providerId="ADAL" clId="{E16C04F4-19BD-4D30-9094-F586AED5A3E1}" dt="2024-04-10T14:47:19.410" v="517" actId="47"/>
        <pc:sldMkLst>
          <pc:docMk/>
          <pc:sldMk cId="757644074" sldId="403"/>
        </pc:sldMkLst>
      </pc:sldChg>
      <pc:sldChg chg="del">
        <pc:chgData name="Filip Stefanic" userId="867e1f31-74f0-4529-8942-aecb090dc153" providerId="ADAL" clId="{E16C04F4-19BD-4D30-9094-F586AED5A3E1}" dt="2024-04-10T14:47:26.133" v="523" actId="47"/>
        <pc:sldMkLst>
          <pc:docMk/>
          <pc:sldMk cId="2430578330" sldId="404"/>
        </pc:sldMkLst>
      </pc:sldChg>
      <pc:sldChg chg="del">
        <pc:chgData name="Filip Stefanic" userId="867e1f31-74f0-4529-8942-aecb090dc153" providerId="ADAL" clId="{E16C04F4-19BD-4D30-9094-F586AED5A3E1}" dt="2024-04-10T14:47:20.466" v="518" actId="47"/>
        <pc:sldMkLst>
          <pc:docMk/>
          <pc:sldMk cId="2633528592" sldId="405"/>
        </pc:sldMkLst>
      </pc:sldChg>
      <pc:sldChg chg="modSp del mod">
        <pc:chgData name="Filip Stefanic" userId="867e1f31-74f0-4529-8942-aecb090dc153" providerId="ADAL" clId="{E16C04F4-19BD-4D30-9094-F586AED5A3E1}" dt="2024-04-10T14:47:14.475" v="514" actId="47"/>
        <pc:sldMkLst>
          <pc:docMk/>
          <pc:sldMk cId="737837520" sldId="406"/>
        </pc:sldMkLst>
        <pc:spChg chg="mod">
          <ac:chgData name="Filip Stefanic" userId="867e1f31-74f0-4529-8942-aecb090dc153" providerId="ADAL" clId="{E16C04F4-19BD-4D30-9094-F586AED5A3E1}" dt="2024-04-08T14:51:44.266" v="92" actId="12"/>
          <ac:spMkLst>
            <pc:docMk/>
            <pc:sldMk cId="737837520" sldId="406"/>
            <ac:spMk id="3" creationId="{F0969F1D-02A8-CA8E-980F-2E0470FE34D7}"/>
          </ac:spMkLst>
        </pc:spChg>
      </pc:sldChg>
      <pc:sldChg chg="del">
        <pc:chgData name="Filip Stefanic" userId="867e1f31-74f0-4529-8942-aecb090dc153" providerId="ADAL" clId="{E16C04F4-19BD-4D30-9094-F586AED5A3E1}" dt="2024-04-10T14:47:21.801" v="519" actId="47"/>
        <pc:sldMkLst>
          <pc:docMk/>
          <pc:sldMk cId="1755273251" sldId="407"/>
        </pc:sldMkLst>
      </pc:sldChg>
      <pc:sldChg chg="del">
        <pc:chgData name="Filip Stefanic" userId="867e1f31-74f0-4529-8942-aecb090dc153" providerId="ADAL" clId="{E16C04F4-19BD-4D30-9094-F586AED5A3E1}" dt="2024-04-10T14:47:22.541" v="520" actId="47"/>
        <pc:sldMkLst>
          <pc:docMk/>
          <pc:sldMk cId="1848451232" sldId="408"/>
        </pc:sldMkLst>
      </pc:sldChg>
      <pc:sldChg chg="del">
        <pc:chgData name="Filip Stefanic" userId="867e1f31-74f0-4529-8942-aecb090dc153" providerId="ADAL" clId="{E16C04F4-19BD-4D30-9094-F586AED5A3E1}" dt="2024-04-10T14:47:28.993" v="525" actId="47"/>
        <pc:sldMkLst>
          <pc:docMk/>
          <pc:sldMk cId="366028826" sldId="409"/>
        </pc:sldMkLst>
      </pc:sldChg>
      <pc:sldChg chg="del">
        <pc:chgData name="Filip Stefanic" userId="867e1f31-74f0-4529-8942-aecb090dc153" providerId="ADAL" clId="{E16C04F4-19BD-4D30-9094-F586AED5A3E1}" dt="2024-04-10T14:47:26.719" v="524" actId="47"/>
        <pc:sldMkLst>
          <pc:docMk/>
          <pc:sldMk cId="972092093" sldId="410"/>
        </pc:sldMkLst>
      </pc:sldChg>
      <pc:sldChg chg="del">
        <pc:chgData name="Filip Stefanic" userId="867e1f31-74f0-4529-8942-aecb090dc153" providerId="ADAL" clId="{E16C04F4-19BD-4D30-9094-F586AED5A3E1}" dt="2024-04-10T14:47:30.096" v="526" actId="47"/>
        <pc:sldMkLst>
          <pc:docMk/>
          <pc:sldMk cId="4066187789" sldId="412"/>
        </pc:sldMkLst>
      </pc:sldChg>
      <pc:sldChg chg="modSp add mod">
        <pc:chgData name="Filip Stefanic" userId="867e1f31-74f0-4529-8942-aecb090dc153" providerId="ADAL" clId="{E16C04F4-19BD-4D30-9094-F586AED5A3E1}" dt="2024-04-10T14:15:02.297" v="267" actId="1076"/>
        <pc:sldMkLst>
          <pc:docMk/>
          <pc:sldMk cId="1145700788" sldId="413"/>
        </pc:sldMkLst>
        <pc:spChg chg="mod">
          <ac:chgData name="Filip Stefanic" userId="867e1f31-74f0-4529-8942-aecb090dc153" providerId="ADAL" clId="{E16C04F4-19BD-4D30-9094-F586AED5A3E1}" dt="2024-04-10T14:15:02.297" v="267" actId="1076"/>
          <ac:spMkLst>
            <pc:docMk/>
            <pc:sldMk cId="1145700788" sldId="413"/>
            <ac:spMk id="2" creationId="{C10BE5DC-47D9-0641-B03A-FBDA4AE0C8E6}"/>
          </ac:spMkLst>
        </pc:spChg>
      </pc:sldChg>
      <pc:sldChg chg="modSp add mod">
        <pc:chgData name="Filip Stefanic" userId="867e1f31-74f0-4529-8942-aecb090dc153" providerId="ADAL" clId="{E16C04F4-19BD-4D30-9094-F586AED5A3E1}" dt="2024-04-10T14:21:58.193" v="331" actId="1076"/>
        <pc:sldMkLst>
          <pc:docMk/>
          <pc:sldMk cId="1776950957" sldId="414"/>
        </pc:sldMkLst>
        <pc:spChg chg="mod">
          <ac:chgData name="Filip Stefanic" userId="867e1f31-74f0-4529-8942-aecb090dc153" providerId="ADAL" clId="{E16C04F4-19BD-4D30-9094-F586AED5A3E1}" dt="2024-04-10T14:21:58.193" v="331" actId="1076"/>
          <ac:spMkLst>
            <pc:docMk/>
            <pc:sldMk cId="1776950957" sldId="414"/>
            <ac:spMk id="2" creationId="{75F87CA3-F1EC-6942-9C82-47CC4395CB51}"/>
          </ac:spMkLst>
        </pc:spChg>
      </pc:sldChg>
      <pc:sldChg chg="modSp add mod">
        <pc:chgData name="Filip Stefanic" userId="867e1f31-74f0-4529-8942-aecb090dc153" providerId="ADAL" clId="{E16C04F4-19BD-4D30-9094-F586AED5A3E1}" dt="2024-04-29T12:28:04.363" v="947" actId="404"/>
        <pc:sldMkLst>
          <pc:docMk/>
          <pc:sldMk cId="2652407199" sldId="415"/>
        </pc:sldMkLst>
        <pc:spChg chg="mod">
          <ac:chgData name="Filip Stefanic" userId="867e1f31-74f0-4529-8942-aecb090dc153" providerId="ADAL" clId="{E16C04F4-19BD-4D30-9094-F586AED5A3E1}" dt="2024-04-29T12:28:04.363" v="947" actId="404"/>
          <ac:spMkLst>
            <pc:docMk/>
            <pc:sldMk cId="2652407199" sldId="415"/>
            <ac:spMk id="4" creationId="{830A1FCD-6DA1-F14C-B85F-D6C7678AB7D3}"/>
          </ac:spMkLst>
        </pc:spChg>
      </pc:sldChg>
      <pc:sldChg chg="modSp add mod">
        <pc:chgData name="Filip Stefanic" userId="867e1f31-74f0-4529-8942-aecb090dc153" providerId="ADAL" clId="{E16C04F4-19BD-4D30-9094-F586AED5A3E1}" dt="2024-04-10T14:30:10.269" v="381" actId="1076"/>
        <pc:sldMkLst>
          <pc:docMk/>
          <pc:sldMk cId="2790643517" sldId="416"/>
        </pc:sldMkLst>
        <pc:spChg chg="mod">
          <ac:chgData name="Filip Stefanic" userId="867e1f31-74f0-4529-8942-aecb090dc153" providerId="ADAL" clId="{E16C04F4-19BD-4D30-9094-F586AED5A3E1}" dt="2024-04-10T14:30:10.269" v="381" actId="1076"/>
          <ac:spMkLst>
            <pc:docMk/>
            <pc:sldMk cId="2790643517" sldId="416"/>
            <ac:spMk id="4" creationId="{CCD3F114-0C5F-F94F-94CE-86F36613B498}"/>
          </ac:spMkLst>
        </pc:spChg>
      </pc:sldChg>
      <pc:sldChg chg="modSp add mod">
        <pc:chgData name="Filip Stefanic" userId="867e1f31-74f0-4529-8942-aecb090dc153" providerId="ADAL" clId="{E16C04F4-19BD-4D30-9094-F586AED5A3E1}" dt="2024-04-10T14:35:24.082" v="397" actId="207"/>
        <pc:sldMkLst>
          <pc:docMk/>
          <pc:sldMk cId="74621006" sldId="417"/>
        </pc:sldMkLst>
        <pc:spChg chg="mod">
          <ac:chgData name="Filip Stefanic" userId="867e1f31-74f0-4529-8942-aecb090dc153" providerId="ADAL" clId="{E16C04F4-19BD-4D30-9094-F586AED5A3E1}" dt="2024-04-10T14:30:41.691" v="385" actId="1076"/>
          <ac:spMkLst>
            <pc:docMk/>
            <pc:sldMk cId="74621006" sldId="417"/>
            <ac:spMk id="4" creationId="{EF4DDED0-03C2-A240-A4FD-95CEC498DB76}"/>
          </ac:spMkLst>
        </pc:spChg>
        <pc:graphicFrameChg chg="mod modGraphic">
          <ac:chgData name="Filip Stefanic" userId="867e1f31-74f0-4529-8942-aecb090dc153" providerId="ADAL" clId="{E16C04F4-19BD-4D30-9094-F586AED5A3E1}" dt="2024-04-10T14:35:24.082" v="397" actId="207"/>
          <ac:graphicFrameMkLst>
            <pc:docMk/>
            <pc:sldMk cId="74621006" sldId="417"/>
            <ac:graphicFrameMk id="5" creationId="{F8BEBDB4-BEB5-054B-9E67-926623D054DA}"/>
          </ac:graphicFrameMkLst>
        </pc:graphicFrameChg>
      </pc:sldChg>
      <pc:sldChg chg="modSp add mod">
        <pc:chgData name="Filip Stefanic" userId="867e1f31-74f0-4529-8942-aecb090dc153" providerId="ADAL" clId="{E16C04F4-19BD-4D30-9094-F586AED5A3E1}" dt="2024-04-10T14:36:00.505" v="403" actId="207"/>
        <pc:sldMkLst>
          <pc:docMk/>
          <pc:sldMk cId="825026456" sldId="418"/>
        </pc:sldMkLst>
        <pc:spChg chg="mod">
          <ac:chgData name="Filip Stefanic" userId="867e1f31-74f0-4529-8942-aecb090dc153" providerId="ADAL" clId="{E16C04F4-19BD-4D30-9094-F586AED5A3E1}" dt="2024-04-10T14:35:42.655" v="400" actId="1076"/>
          <ac:spMkLst>
            <pc:docMk/>
            <pc:sldMk cId="825026456" sldId="418"/>
            <ac:spMk id="4" creationId="{5936C697-41EC-9149-ABC8-7B118876773D}"/>
          </ac:spMkLst>
        </pc:spChg>
        <pc:graphicFrameChg chg="mod modGraphic">
          <ac:chgData name="Filip Stefanic" userId="867e1f31-74f0-4529-8942-aecb090dc153" providerId="ADAL" clId="{E16C04F4-19BD-4D30-9094-F586AED5A3E1}" dt="2024-04-10T14:36:00.505" v="403" actId="207"/>
          <ac:graphicFrameMkLst>
            <pc:docMk/>
            <pc:sldMk cId="825026456" sldId="418"/>
            <ac:graphicFrameMk id="5" creationId="{3FE0C1DD-C910-9842-8DAF-7AE87CDCD410}"/>
          </ac:graphicFrameMkLst>
        </pc:graphicFrameChg>
      </pc:sldChg>
      <pc:sldChg chg="modSp add mod">
        <pc:chgData name="Filip Stefanic" userId="867e1f31-74f0-4529-8942-aecb090dc153" providerId="ADAL" clId="{E16C04F4-19BD-4D30-9094-F586AED5A3E1}" dt="2024-04-10T14:39:00.504" v="435" actId="404"/>
        <pc:sldMkLst>
          <pc:docMk/>
          <pc:sldMk cId="1611765603" sldId="419"/>
        </pc:sldMkLst>
        <pc:spChg chg="mod">
          <ac:chgData name="Filip Stefanic" userId="867e1f31-74f0-4529-8942-aecb090dc153" providerId="ADAL" clId="{E16C04F4-19BD-4D30-9094-F586AED5A3E1}" dt="2024-04-10T14:38:54.582" v="434" actId="1076"/>
          <ac:spMkLst>
            <pc:docMk/>
            <pc:sldMk cId="1611765603" sldId="419"/>
            <ac:spMk id="2" creationId="{C10BE5DC-47D9-0641-B03A-FBDA4AE0C8E6}"/>
          </ac:spMkLst>
        </pc:spChg>
        <pc:spChg chg="mod">
          <ac:chgData name="Filip Stefanic" userId="867e1f31-74f0-4529-8942-aecb090dc153" providerId="ADAL" clId="{E16C04F4-19BD-4D30-9094-F586AED5A3E1}" dt="2024-04-10T14:39:00.504" v="435" actId="404"/>
          <ac:spMkLst>
            <pc:docMk/>
            <pc:sldMk cId="1611765603" sldId="419"/>
            <ac:spMk id="52" creationId="{01806D49-974B-6B44-9E65-3B374D85ABD2}"/>
          </ac:spMkLst>
        </pc:spChg>
      </pc:sldChg>
      <pc:sldChg chg="add">
        <pc:chgData name="Filip Stefanic" userId="867e1f31-74f0-4529-8942-aecb090dc153" providerId="ADAL" clId="{E16C04F4-19BD-4D30-9094-F586AED5A3E1}" dt="2024-04-29T11:48:32.657" v="670"/>
        <pc:sldMkLst>
          <pc:docMk/>
          <pc:sldMk cId="1235286893" sldId="420"/>
        </pc:sldMkLst>
      </pc:sldChg>
      <pc:sldMasterChg chg="delSldLayout">
        <pc:chgData name="Filip Stefanic" userId="867e1f31-74f0-4529-8942-aecb090dc153" providerId="ADAL" clId="{E16C04F4-19BD-4D30-9094-F586AED5A3E1}" dt="2024-04-10T14:47:30.096" v="526" actId="47"/>
        <pc:sldMasterMkLst>
          <pc:docMk/>
          <pc:sldMasterMk cId="865370623" sldId="2147483704"/>
        </pc:sldMasterMkLst>
        <pc:sldLayoutChg chg="del">
          <pc:chgData name="Filip Stefanic" userId="867e1f31-74f0-4529-8942-aecb090dc153" providerId="ADAL" clId="{E16C04F4-19BD-4D30-9094-F586AED5A3E1}" dt="2024-04-10T14:47:30.096" v="526" actId="47"/>
          <pc:sldLayoutMkLst>
            <pc:docMk/>
            <pc:sldMasterMk cId="865370623" sldId="2147483704"/>
            <pc:sldLayoutMk cId="455187375" sldId="2147483716"/>
          </pc:sldLayoutMkLst>
        </pc:sldLayoutChg>
      </pc:sldMasterChg>
    </pc:docChg>
  </pc:docChgLst>
  <pc:docChgLst>
    <pc:chgData name="Margherita Sforza" userId="S::margherita.sforza@ecorys.com::36c765d3-5ad1-4b97-b052-4f07abc2dee5" providerId="AD" clId="Web-{87ADB112-54B3-7C9C-0EC3-10178A4E0869}"/>
    <pc:docChg chg="modSld">
      <pc:chgData name="Margherita Sforza" userId="S::margherita.sforza@ecorys.com::36c765d3-5ad1-4b97-b052-4f07abc2dee5" providerId="AD" clId="Web-{87ADB112-54B3-7C9C-0EC3-10178A4E0869}" dt="2024-03-05T13:24:27.892" v="25" actId="1076"/>
      <pc:docMkLst>
        <pc:docMk/>
      </pc:docMkLst>
      <pc:sldChg chg="modSp modCm">
        <pc:chgData name="Margherita Sforza" userId="S::margherita.sforza@ecorys.com::36c765d3-5ad1-4b97-b052-4f07abc2dee5" providerId="AD" clId="Web-{87ADB112-54B3-7C9C-0EC3-10178A4E0869}" dt="2024-03-05T13:24:27.892" v="25" actId="1076"/>
        <pc:sldMkLst>
          <pc:docMk/>
          <pc:sldMk cId="366028826" sldId="409"/>
        </pc:sldMkLst>
        <pc:picChg chg="mod modCrop">
          <ac:chgData name="Margherita Sforza" userId="S::margherita.sforza@ecorys.com::36c765d3-5ad1-4b97-b052-4f07abc2dee5" providerId="AD" clId="Web-{87ADB112-54B3-7C9C-0EC3-10178A4E0869}" dt="2024-03-05T13:24:27.892" v="25" actId="1076"/>
          <ac:picMkLst>
            <pc:docMk/>
            <pc:sldMk cId="366028826" sldId="409"/>
            <ac:picMk id="4" creationId="{7989CF70-0547-DE41-B79A-A0BDFEF8B8B1}"/>
          </ac:picMkLst>
        </pc:picChg>
        <pc:picChg chg="mod">
          <ac:chgData name="Margherita Sforza" userId="S::margherita.sforza@ecorys.com::36c765d3-5ad1-4b97-b052-4f07abc2dee5" providerId="AD" clId="Web-{87ADB112-54B3-7C9C-0EC3-10178A4E0869}" dt="2024-03-05T13:24:26.579" v="24" actId="1076"/>
          <ac:picMkLst>
            <pc:docMk/>
            <pc:sldMk cId="366028826" sldId="409"/>
            <ac:picMk id="5" creationId="{7B5946E2-2523-0D25-9F1F-CA1BC417163F}"/>
          </ac:picMkLst>
        </pc:picChg>
        <pc:picChg chg="mod">
          <ac:chgData name="Margherita Sforza" userId="S::margherita.sforza@ecorys.com::36c765d3-5ad1-4b97-b052-4f07abc2dee5" providerId="AD" clId="Web-{87ADB112-54B3-7C9C-0EC3-10178A4E0869}" dt="2024-03-05T13:23:28.546" v="8" actId="1076"/>
          <ac:picMkLst>
            <pc:docMk/>
            <pc:sldMk cId="366028826" sldId="409"/>
            <ac:picMk id="11" creationId="{6BB6A248-CD9A-D38A-E692-CFDD2D2573C9}"/>
          </ac:picMkLst>
        </pc:picChg>
        <pc:extLst>
          <p:ext xmlns:p="http://schemas.openxmlformats.org/presentationml/2006/main" uri="{D6D511B9-2390-475A-947B-AFAB55BFBCF1}">
            <pc226:cmChg xmlns:pc226="http://schemas.microsoft.com/office/powerpoint/2022/06/main/command" chg="mod">
              <pc226:chgData name="Margherita Sforza" userId="S::margherita.sforza@ecorys.com::36c765d3-5ad1-4b97-b052-4f07abc2dee5" providerId="AD" clId="Web-{87ADB112-54B3-7C9C-0EC3-10178A4E0869}" dt="2024-03-05T13:23:45.984" v="10"/>
              <pc2:cmMkLst xmlns:pc2="http://schemas.microsoft.com/office/powerpoint/2019/9/main/command">
                <pc:docMk/>
                <pc:sldMk cId="366028826" sldId="409"/>
                <pc2:cmMk id="{588E901F-C53B-4733-924C-C6E28DA4BCEF}"/>
              </pc2:cmMkLst>
            </pc226:cmChg>
          </p:ext>
        </pc:extLst>
      </pc:sldChg>
    </pc:docChg>
  </pc:docChgLst>
  <pc:docChgLst>
    <pc:chgData name="Margherita Sforza" userId="S::margherita.sforza@ecorys.com::36c765d3-5ad1-4b97-b052-4f07abc2dee5" providerId="AD" clId="Web-{CD9BB645-0BF2-22CD-FAD5-A5ACAD120647}"/>
    <pc:docChg chg="addSld delSld modSld">
      <pc:chgData name="Margherita Sforza" userId="S::margherita.sforza@ecorys.com::36c765d3-5ad1-4b97-b052-4f07abc2dee5" providerId="AD" clId="Web-{CD9BB645-0BF2-22CD-FAD5-A5ACAD120647}" dt="2024-03-05T14:42:51.464" v="47"/>
      <pc:docMkLst>
        <pc:docMk/>
      </pc:docMkLst>
      <pc:sldChg chg="modSp">
        <pc:chgData name="Margherita Sforza" userId="S::margherita.sforza@ecorys.com::36c765d3-5ad1-4b97-b052-4f07abc2dee5" providerId="AD" clId="Web-{CD9BB645-0BF2-22CD-FAD5-A5ACAD120647}" dt="2024-03-05T14:38:25.049" v="24"/>
        <pc:sldMkLst>
          <pc:docMk/>
          <pc:sldMk cId="366028826" sldId="409"/>
        </pc:sldMkLst>
        <pc:picChg chg="mod">
          <ac:chgData name="Margherita Sforza" userId="S::margherita.sforza@ecorys.com::36c765d3-5ad1-4b97-b052-4f07abc2dee5" providerId="AD" clId="Web-{CD9BB645-0BF2-22CD-FAD5-A5ACAD120647}" dt="2024-03-05T14:38:25.049" v="24"/>
          <ac:picMkLst>
            <pc:docMk/>
            <pc:sldMk cId="366028826" sldId="409"/>
            <ac:picMk id="11" creationId="{6BB6A248-CD9A-D38A-E692-CFDD2D2573C9}"/>
          </ac:picMkLst>
        </pc:picChg>
      </pc:sldChg>
      <pc:sldChg chg="addSp delSp modSp">
        <pc:chgData name="Margherita Sforza" userId="S::margherita.sforza@ecorys.com::36c765d3-5ad1-4b97-b052-4f07abc2dee5" providerId="AD" clId="Web-{CD9BB645-0BF2-22CD-FAD5-A5ACAD120647}" dt="2024-03-05T14:38:38.987" v="28" actId="1076"/>
        <pc:sldMkLst>
          <pc:docMk/>
          <pc:sldMk cId="3483013907" sldId="411"/>
        </pc:sldMkLst>
        <pc:picChg chg="mod">
          <ac:chgData name="Margherita Sforza" userId="S::margherita.sforza@ecorys.com::36c765d3-5ad1-4b97-b052-4f07abc2dee5" providerId="AD" clId="Web-{CD9BB645-0BF2-22CD-FAD5-A5ACAD120647}" dt="2024-03-05T14:37:24.031" v="15" actId="1076"/>
          <ac:picMkLst>
            <pc:docMk/>
            <pc:sldMk cId="3483013907" sldId="411"/>
            <ac:picMk id="3" creationId="{1616B8B0-08BE-3443-BC1D-96CBE23E294B}"/>
          </ac:picMkLst>
        </pc:picChg>
        <pc:picChg chg="del mod">
          <ac:chgData name="Margherita Sforza" userId="S::margherita.sforza@ecorys.com::36c765d3-5ad1-4b97-b052-4f07abc2dee5" providerId="AD" clId="Web-{CD9BB645-0BF2-22CD-FAD5-A5ACAD120647}" dt="2024-03-05T14:37:35.126" v="16"/>
          <ac:picMkLst>
            <pc:docMk/>
            <pc:sldMk cId="3483013907" sldId="411"/>
            <ac:picMk id="4" creationId="{2D071B33-176C-74E0-45CB-851F5015F80F}"/>
          </ac:picMkLst>
        </pc:picChg>
        <pc:picChg chg="add del mod">
          <ac:chgData name="Margherita Sforza" userId="S::margherita.sforza@ecorys.com::36c765d3-5ad1-4b97-b052-4f07abc2dee5" providerId="AD" clId="Web-{CD9BB645-0BF2-22CD-FAD5-A5ACAD120647}" dt="2024-03-05T14:37:19.172" v="13"/>
          <ac:picMkLst>
            <pc:docMk/>
            <pc:sldMk cId="3483013907" sldId="411"/>
            <ac:picMk id="5" creationId="{69C57808-9FDD-E3DD-D155-24FCF94F2E56}"/>
          </ac:picMkLst>
        </pc:picChg>
        <pc:picChg chg="add mod">
          <ac:chgData name="Margherita Sforza" userId="S::margherita.sforza@ecorys.com::36c765d3-5ad1-4b97-b052-4f07abc2dee5" providerId="AD" clId="Web-{CD9BB645-0BF2-22CD-FAD5-A5ACAD120647}" dt="2024-03-05T14:38:30.518" v="26" actId="1076"/>
          <ac:picMkLst>
            <pc:docMk/>
            <pc:sldMk cId="3483013907" sldId="411"/>
            <ac:picMk id="6" creationId="{A59AE2E1-AD5C-64D3-4966-166187B9D42B}"/>
          </ac:picMkLst>
        </pc:picChg>
        <pc:picChg chg="mod ord">
          <ac:chgData name="Margherita Sforza" userId="S::margherita.sforza@ecorys.com::36c765d3-5ad1-4b97-b052-4f07abc2dee5" providerId="AD" clId="Web-{CD9BB645-0BF2-22CD-FAD5-A5ACAD120647}" dt="2024-03-05T14:38:38.987" v="28" actId="1076"/>
          <ac:picMkLst>
            <pc:docMk/>
            <pc:sldMk cId="3483013907" sldId="411"/>
            <ac:picMk id="13" creationId="{888C268A-729D-8ABF-6102-63AC960AA6A1}"/>
          </ac:picMkLst>
        </pc:picChg>
      </pc:sldChg>
      <pc:sldChg chg="new del">
        <pc:chgData name="Margherita Sforza" userId="S::margherita.sforza@ecorys.com::36c765d3-5ad1-4b97-b052-4f07abc2dee5" providerId="AD" clId="Web-{CD9BB645-0BF2-22CD-FAD5-A5ACAD120647}" dt="2024-03-05T14:39:11.129" v="30"/>
        <pc:sldMkLst>
          <pc:docMk/>
          <pc:sldMk cId="231099218" sldId="412"/>
        </pc:sldMkLst>
      </pc:sldChg>
      <pc:sldChg chg="new del">
        <pc:chgData name="Margherita Sforza" userId="S::margherita.sforza@ecorys.com::36c765d3-5ad1-4b97-b052-4f07abc2dee5" providerId="AD" clId="Web-{CD9BB645-0BF2-22CD-FAD5-A5ACAD120647}" dt="2024-03-05T14:39:22.332" v="32"/>
        <pc:sldMkLst>
          <pc:docMk/>
          <pc:sldMk cId="2421610540" sldId="412"/>
        </pc:sldMkLst>
      </pc:sldChg>
      <pc:sldChg chg="addSp delSp modSp add mod replId modClrScheme chgLayout">
        <pc:chgData name="Margherita Sforza" userId="S::margherita.sforza@ecorys.com::36c765d3-5ad1-4b97-b052-4f07abc2dee5" providerId="AD" clId="Web-{CD9BB645-0BF2-22CD-FAD5-A5ACAD120647}" dt="2024-03-05T14:42:51.464" v="47"/>
        <pc:sldMkLst>
          <pc:docMk/>
          <pc:sldMk cId="4066187789" sldId="412"/>
        </pc:sldMkLst>
        <pc:spChg chg="mod">
          <ac:chgData name="Margherita Sforza" userId="S::margherita.sforza@ecorys.com::36c765d3-5ad1-4b97-b052-4f07abc2dee5" providerId="AD" clId="Web-{CD9BB645-0BF2-22CD-FAD5-A5ACAD120647}" dt="2024-03-05T14:42:51.464" v="47"/>
          <ac:spMkLst>
            <pc:docMk/>
            <pc:sldMk cId="4066187789" sldId="412"/>
            <ac:spMk id="2" creationId="{3B24C995-4FDE-24A1-DD71-B7BDA91BF65B}"/>
          </ac:spMkLst>
        </pc:spChg>
        <pc:spChg chg="add del mod">
          <ac:chgData name="Margherita Sforza" userId="S::margherita.sforza@ecorys.com::36c765d3-5ad1-4b97-b052-4f07abc2dee5" providerId="AD" clId="Web-{CD9BB645-0BF2-22CD-FAD5-A5ACAD120647}" dt="2024-03-05T14:42:51.464" v="47"/>
          <ac:spMkLst>
            <pc:docMk/>
            <pc:sldMk cId="4066187789" sldId="412"/>
            <ac:spMk id="16" creationId="{AD85BF29-F8DD-CFFC-A5A8-4A0F19281EB9}"/>
          </ac:spMkLst>
        </pc:spChg>
        <pc:picChg chg="del mod">
          <ac:chgData name="Margherita Sforza" userId="S::margherita.sforza@ecorys.com::36c765d3-5ad1-4b97-b052-4f07abc2dee5" providerId="AD" clId="Web-{CD9BB645-0BF2-22CD-FAD5-A5ACAD120647}" dt="2024-03-05T14:39:52.583" v="42"/>
          <ac:picMkLst>
            <pc:docMk/>
            <pc:sldMk cId="4066187789" sldId="412"/>
            <ac:picMk id="4" creationId="{7989CF70-0547-DE41-B79A-A0BDFEF8B8B1}"/>
          </ac:picMkLst>
        </pc:picChg>
        <pc:picChg chg="del">
          <ac:chgData name="Margherita Sforza" userId="S::margherita.sforza@ecorys.com::36c765d3-5ad1-4b97-b052-4f07abc2dee5" providerId="AD" clId="Web-{CD9BB645-0BF2-22CD-FAD5-A5ACAD120647}" dt="2024-03-05T14:39:51.583" v="41"/>
          <ac:picMkLst>
            <pc:docMk/>
            <pc:sldMk cId="4066187789" sldId="412"/>
            <ac:picMk id="5" creationId="{7B5946E2-2523-0D25-9F1F-CA1BC417163F}"/>
          </ac:picMkLst>
        </pc:picChg>
        <pc:picChg chg="mod">
          <ac:chgData name="Margherita Sforza" userId="S::margherita.sforza@ecorys.com::36c765d3-5ad1-4b97-b052-4f07abc2dee5" providerId="AD" clId="Web-{CD9BB645-0BF2-22CD-FAD5-A5ACAD120647}" dt="2024-03-05T14:42:51.464" v="47"/>
          <ac:picMkLst>
            <pc:docMk/>
            <pc:sldMk cId="4066187789" sldId="412"/>
            <ac:picMk id="11" creationId="{6BB6A248-CD9A-D38A-E692-CFDD2D2573C9}"/>
          </ac:picMkLst>
        </pc:picChg>
      </pc:sldChg>
    </pc:docChg>
  </pc:docChgLst>
  <pc:docChgLst>
    <pc:chgData name="Margherita Sforza" userId="36c765d3-5ad1-4b97-b052-4f07abc2dee5" providerId="ADAL" clId="{BDC3F118-22BE-4794-96AE-8BEE388F0981}"/>
    <pc:docChg chg="custSel modSld">
      <pc:chgData name="Margherita Sforza" userId="36c765d3-5ad1-4b97-b052-4f07abc2dee5" providerId="ADAL" clId="{BDC3F118-22BE-4794-96AE-8BEE388F0981}" dt="2024-03-05T14:57:24.239" v="128" actId="14100"/>
      <pc:docMkLst>
        <pc:docMk/>
      </pc:docMkLst>
      <pc:sldChg chg="addSp delSp modSp mod">
        <pc:chgData name="Margherita Sforza" userId="36c765d3-5ad1-4b97-b052-4f07abc2dee5" providerId="ADAL" clId="{BDC3F118-22BE-4794-96AE-8BEE388F0981}" dt="2024-03-05T14:56:48.889" v="124" actId="1076"/>
        <pc:sldMkLst>
          <pc:docMk/>
          <pc:sldMk cId="366028826" sldId="409"/>
        </pc:sldMkLst>
        <pc:spChg chg="add mod">
          <ac:chgData name="Margherita Sforza" userId="36c765d3-5ad1-4b97-b052-4f07abc2dee5" providerId="ADAL" clId="{BDC3F118-22BE-4794-96AE-8BEE388F0981}" dt="2024-03-05T14:56:43.401" v="123" actId="14100"/>
          <ac:spMkLst>
            <pc:docMk/>
            <pc:sldMk cId="366028826" sldId="409"/>
            <ac:spMk id="6" creationId="{CAC377FD-EA4C-6E82-BD3E-290460CAC317}"/>
          </ac:spMkLst>
        </pc:spChg>
        <pc:picChg chg="mod">
          <ac:chgData name="Margherita Sforza" userId="36c765d3-5ad1-4b97-b052-4f07abc2dee5" providerId="ADAL" clId="{BDC3F118-22BE-4794-96AE-8BEE388F0981}" dt="2024-03-05T14:54:46.638" v="103" actId="1076"/>
          <ac:picMkLst>
            <pc:docMk/>
            <pc:sldMk cId="366028826" sldId="409"/>
            <ac:picMk id="4" creationId="{7989CF70-0547-DE41-B79A-A0BDFEF8B8B1}"/>
          </ac:picMkLst>
        </pc:picChg>
        <pc:picChg chg="mod">
          <ac:chgData name="Margherita Sforza" userId="36c765d3-5ad1-4b97-b052-4f07abc2dee5" providerId="ADAL" clId="{BDC3F118-22BE-4794-96AE-8BEE388F0981}" dt="2024-03-05T13:25:01.197" v="6" actId="1076"/>
          <ac:picMkLst>
            <pc:docMk/>
            <pc:sldMk cId="366028826" sldId="409"/>
            <ac:picMk id="5" creationId="{7B5946E2-2523-0D25-9F1F-CA1BC417163F}"/>
          </ac:picMkLst>
        </pc:picChg>
        <pc:picChg chg="del mod">
          <ac:chgData name="Margherita Sforza" userId="36c765d3-5ad1-4b97-b052-4f07abc2dee5" providerId="ADAL" clId="{BDC3F118-22BE-4794-96AE-8BEE388F0981}" dt="2024-03-05T14:54:42.822" v="102" actId="478"/>
          <ac:picMkLst>
            <pc:docMk/>
            <pc:sldMk cId="366028826" sldId="409"/>
            <ac:picMk id="11" creationId="{6BB6A248-CD9A-D38A-E692-CFDD2D2573C9}"/>
          </ac:picMkLst>
        </pc:picChg>
        <pc:picChg chg="add mod">
          <ac:chgData name="Margherita Sforza" userId="36c765d3-5ad1-4b97-b052-4f07abc2dee5" providerId="ADAL" clId="{BDC3F118-22BE-4794-96AE-8BEE388F0981}" dt="2024-03-05T14:56:48.889" v="124" actId="1076"/>
          <ac:picMkLst>
            <pc:docMk/>
            <pc:sldMk cId="366028826" sldId="409"/>
            <ac:picMk id="2050" creationId="{F5E193E3-7F8D-CC18-219E-E228B9A30A17}"/>
          </ac:picMkLst>
        </pc:picChg>
      </pc:sldChg>
      <pc:sldChg chg="addSp modSp mod">
        <pc:chgData name="Margherita Sforza" userId="36c765d3-5ad1-4b97-b052-4f07abc2dee5" providerId="ADAL" clId="{BDC3F118-22BE-4794-96AE-8BEE388F0981}" dt="2024-03-05T14:57:24.239" v="128" actId="14100"/>
        <pc:sldMkLst>
          <pc:docMk/>
          <pc:sldMk cId="4066187789" sldId="412"/>
        </pc:sldMkLst>
        <pc:spChg chg="mod">
          <ac:chgData name="Margherita Sforza" userId="36c765d3-5ad1-4b97-b052-4f07abc2dee5" providerId="ADAL" clId="{BDC3F118-22BE-4794-96AE-8BEE388F0981}" dt="2024-03-05T14:47:10.408" v="91" actId="207"/>
          <ac:spMkLst>
            <pc:docMk/>
            <pc:sldMk cId="4066187789" sldId="412"/>
            <ac:spMk id="2" creationId="{3B24C995-4FDE-24A1-DD71-B7BDA91BF65B}"/>
          </ac:spMkLst>
        </pc:spChg>
        <pc:spChg chg="add mod">
          <ac:chgData name="Margherita Sforza" userId="36c765d3-5ad1-4b97-b052-4f07abc2dee5" providerId="ADAL" clId="{BDC3F118-22BE-4794-96AE-8BEE388F0981}" dt="2024-03-05T14:57:07.272" v="126" actId="14100"/>
          <ac:spMkLst>
            <pc:docMk/>
            <pc:sldMk cId="4066187789" sldId="412"/>
            <ac:spMk id="4" creationId="{E41C5CCF-828D-E377-03F8-E789A33FA17D}"/>
          </ac:spMkLst>
        </pc:spChg>
        <pc:picChg chg="mod">
          <ac:chgData name="Margherita Sforza" userId="36c765d3-5ad1-4b97-b052-4f07abc2dee5" providerId="ADAL" clId="{BDC3F118-22BE-4794-96AE-8BEE388F0981}" dt="2024-03-05T14:46:32.525" v="86" actId="1076"/>
          <ac:picMkLst>
            <pc:docMk/>
            <pc:sldMk cId="4066187789" sldId="412"/>
            <ac:picMk id="11" creationId="{6BB6A248-CD9A-D38A-E692-CFDD2D2573C9}"/>
          </ac:picMkLst>
        </pc:picChg>
        <pc:picChg chg="add mod">
          <ac:chgData name="Margherita Sforza" userId="36c765d3-5ad1-4b97-b052-4f07abc2dee5" providerId="ADAL" clId="{BDC3F118-22BE-4794-96AE-8BEE388F0981}" dt="2024-03-05T14:57:24.239" v="128" actId="14100"/>
          <ac:picMkLst>
            <pc:docMk/>
            <pc:sldMk cId="4066187789" sldId="412"/>
            <ac:picMk id="1026" creationId="{839D1E09-3BCC-627A-3261-48F202176832}"/>
          </ac:picMkLst>
        </pc:picChg>
      </pc:sldChg>
    </pc:docChg>
  </pc:docChgLst>
  <pc:docChgLst>
    <pc:chgData name="Filip Stefanic" userId="867e1f31-74f0-4529-8942-aecb090dc153" providerId="ADAL" clId="{19A84D4D-30B6-427A-8041-712FF73D55FA}"/>
    <pc:docChg chg="custSel addSld modSld">
      <pc:chgData name="Filip Stefanic" userId="867e1f31-74f0-4529-8942-aecb090dc153" providerId="ADAL" clId="{19A84D4D-30B6-427A-8041-712FF73D55FA}" dt="2024-04-29T14:28:00.447" v="456" actId="313"/>
      <pc:docMkLst>
        <pc:docMk/>
      </pc:docMkLst>
      <pc:sldChg chg="modSp mod">
        <pc:chgData name="Filip Stefanic" userId="867e1f31-74f0-4529-8942-aecb090dc153" providerId="ADAL" clId="{19A84D4D-30B6-427A-8041-712FF73D55FA}" dt="2024-04-29T14:22:19.263" v="429"/>
        <pc:sldMkLst>
          <pc:docMk/>
          <pc:sldMk cId="854990789" sldId="272"/>
        </pc:sldMkLst>
        <pc:spChg chg="mod">
          <ac:chgData name="Filip Stefanic" userId="867e1f31-74f0-4529-8942-aecb090dc153" providerId="ADAL" clId="{19A84D4D-30B6-427A-8041-712FF73D55FA}" dt="2024-04-29T14:22:19.263" v="429"/>
          <ac:spMkLst>
            <pc:docMk/>
            <pc:sldMk cId="854990789" sldId="272"/>
            <ac:spMk id="5" creationId="{4F57397D-0B5B-E64E-944A-B6D92C1ACA15}"/>
          </ac:spMkLst>
        </pc:spChg>
      </pc:sldChg>
      <pc:sldChg chg="modAnim">
        <pc:chgData name="Filip Stefanic" userId="867e1f31-74f0-4529-8942-aecb090dc153" providerId="ADAL" clId="{19A84D4D-30B6-427A-8041-712FF73D55FA}" dt="2024-04-29T13:56:41.506" v="5"/>
        <pc:sldMkLst>
          <pc:docMk/>
          <pc:sldMk cId="3404156052" sldId="280"/>
        </pc:sldMkLst>
      </pc:sldChg>
      <pc:sldChg chg="modSp mod">
        <pc:chgData name="Filip Stefanic" userId="867e1f31-74f0-4529-8942-aecb090dc153" providerId="ADAL" clId="{19A84D4D-30B6-427A-8041-712FF73D55FA}" dt="2024-04-29T14:23:23.859" v="433" actId="255"/>
        <pc:sldMkLst>
          <pc:docMk/>
          <pc:sldMk cId="4015151278" sldId="287"/>
        </pc:sldMkLst>
        <pc:spChg chg="mod">
          <ac:chgData name="Filip Stefanic" userId="867e1f31-74f0-4529-8942-aecb090dc153" providerId="ADAL" clId="{19A84D4D-30B6-427A-8041-712FF73D55FA}" dt="2024-04-29T14:21:59.915" v="420" actId="313"/>
          <ac:spMkLst>
            <pc:docMk/>
            <pc:sldMk cId="4015151278" sldId="287"/>
            <ac:spMk id="2" creationId="{BE9FEACA-3C4F-4E4E-8A99-C7C64B283860}"/>
          </ac:spMkLst>
        </pc:spChg>
        <pc:spChg chg="mod">
          <ac:chgData name="Filip Stefanic" userId="867e1f31-74f0-4529-8942-aecb090dc153" providerId="ADAL" clId="{19A84D4D-30B6-427A-8041-712FF73D55FA}" dt="2024-04-29T14:23:23.859" v="433" actId="255"/>
          <ac:spMkLst>
            <pc:docMk/>
            <pc:sldMk cId="4015151278" sldId="287"/>
            <ac:spMk id="3" creationId="{0738828D-0DF8-3A4B-9EBE-0C9777BDAFD7}"/>
          </ac:spMkLst>
        </pc:spChg>
        <pc:spChg chg="mod">
          <ac:chgData name="Filip Stefanic" userId="867e1f31-74f0-4529-8942-aecb090dc153" providerId="ADAL" clId="{19A84D4D-30B6-427A-8041-712FF73D55FA}" dt="2024-04-29T14:22:19.263" v="429"/>
          <ac:spMkLst>
            <pc:docMk/>
            <pc:sldMk cId="4015151278" sldId="287"/>
            <ac:spMk id="9" creationId="{569BBDF8-7143-8542-B1FF-F78F09B81251}"/>
          </ac:spMkLst>
        </pc:spChg>
      </pc:sldChg>
      <pc:sldChg chg="modSp mod">
        <pc:chgData name="Filip Stefanic" userId="867e1f31-74f0-4529-8942-aecb090dc153" providerId="ADAL" clId="{19A84D4D-30B6-427A-8041-712FF73D55FA}" dt="2024-04-29T14:23:36.545" v="434" actId="255"/>
        <pc:sldMkLst>
          <pc:docMk/>
          <pc:sldMk cId="1942392987" sldId="288"/>
        </pc:sldMkLst>
        <pc:spChg chg="mod">
          <ac:chgData name="Filip Stefanic" userId="867e1f31-74f0-4529-8942-aecb090dc153" providerId="ADAL" clId="{19A84D4D-30B6-427A-8041-712FF73D55FA}" dt="2024-04-29T14:22:02.737" v="421" actId="313"/>
          <ac:spMkLst>
            <pc:docMk/>
            <pc:sldMk cId="1942392987" sldId="288"/>
            <ac:spMk id="2" creationId="{BE9FEACA-3C4F-4E4E-8A99-C7C64B283860}"/>
          </ac:spMkLst>
        </pc:spChg>
        <pc:spChg chg="mod">
          <ac:chgData name="Filip Stefanic" userId="867e1f31-74f0-4529-8942-aecb090dc153" providerId="ADAL" clId="{19A84D4D-30B6-427A-8041-712FF73D55FA}" dt="2024-04-29T14:23:36.545" v="434" actId="255"/>
          <ac:spMkLst>
            <pc:docMk/>
            <pc:sldMk cId="1942392987" sldId="288"/>
            <ac:spMk id="3" creationId="{0738828D-0DF8-3A4B-9EBE-0C9777BDAFD7}"/>
          </ac:spMkLst>
        </pc:spChg>
        <pc:spChg chg="mod">
          <ac:chgData name="Filip Stefanic" userId="867e1f31-74f0-4529-8942-aecb090dc153" providerId="ADAL" clId="{19A84D4D-30B6-427A-8041-712FF73D55FA}" dt="2024-04-29T14:22:04.758" v="422" actId="313"/>
          <ac:spMkLst>
            <pc:docMk/>
            <pc:sldMk cId="1942392987" sldId="288"/>
            <ac:spMk id="9" creationId="{569BBDF8-7143-8542-B1FF-F78F09B81251}"/>
          </ac:spMkLst>
        </pc:spChg>
      </pc:sldChg>
      <pc:sldChg chg="modSp mod">
        <pc:chgData name="Filip Stefanic" userId="867e1f31-74f0-4529-8942-aecb090dc153" providerId="ADAL" clId="{19A84D4D-30B6-427A-8041-712FF73D55FA}" dt="2024-04-29T14:23:45.979" v="435" actId="255"/>
        <pc:sldMkLst>
          <pc:docMk/>
          <pc:sldMk cId="2310603851" sldId="289"/>
        </pc:sldMkLst>
        <pc:spChg chg="mod">
          <ac:chgData name="Filip Stefanic" userId="867e1f31-74f0-4529-8942-aecb090dc153" providerId="ADAL" clId="{19A84D4D-30B6-427A-8041-712FF73D55FA}" dt="2024-04-29T14:22:06.163" v="423" actId="313"/>
          <ac:spMkLst>
            <pc:docMk/>
            <pc:sldMk cId="2310603851" sldId="289"/>
            <ac:spMk id="2" creationId="{BE9FEACA-3C4F-4E4E-8A99-C7C64B283860}"/>
          </ac:spMkLst>
        </pc:spChg>
        <pc:spChg chg="mod">
          <ac:chgData name="Filip Stefanic" userId="867e1f31-74f0-4529-8942-aecb090dc153" providerId="ADAL" clId="{19A84D4D-30B6-427A-8041-712FF73D55FA}" dt="2024-04-29T14:23:45.979" v="435" actId="255"/>
          <ac:spMkLst>
            <pc:docMk/>
            <pc:sldMk cId="2310603851" sldId="289"/>
            <ac:spMk id="3" creationId="{0738828D-0DF8-3A4B-9EBE-0C9777BDAFD7}"/>
          </ac:spMkLst>
        </pc:spChg>
        <pc:spChg chg="mod">
          <ac:chgData name="Filip Stefanic" userId="867e1f31-74f0-4529-8942-aecb090dc153" providerId="ADAL" clId="{19A84D4D-30B6-427A-8041-712FF73D55FA}" dt="2024-04-29T14:22:07.135" v="424" actId="313"/>
          <ac:spMkLst>
            <pc:docMk/>
            <pc:sldMk cId="2310603851" sldId="289"/>
            <ac:spMk id="9" creationId="{569BBDF8-7143-8542-B1FF-F78F09B81251}"/>
          </ac:spMkLst>
        </pc:spChg>
      </pc:sldChg>
      <pc:sldChg chg="modSp mod">
        <pc:chgData name="Filip Stefanic" userId="867e1f31-74f0-4529-8942-aecb090dc153" providerId="ADAL" clId="{19A84D4D-30B6-427A-8041-712FF73D55FA}" dt="2024-04-29T14:24:33.480" v="437" actId="1076"/>
        <pc:sldMkLst>
          <pc:docMk/>
          <pc:sldMk cId="2494999957" sldId="291"/>
        </pc:sldMkLst>
        <pc:spChg chg="mod">
          <ac:chgData name="Filip Stefanic" userId="867e1f31-74f0-4529-8942-aecb090dc153" providerId="ADAL" clId="{19A84D4D-30B6-427A-8041-712FF73D55FA}" dt="2024-04-29T14:21:34.214" v="410" actId="313"/>
          <ac:spMkLst>
            <pc:docMk/>
            <pc:sldMk cId="2494999957" sldId="291"/>
            <ac:spMk id="9" creationId="{DC083B2F-B588-1540-8C2E-587DF618AE55}"/>
          </ac:spMkLst>
        </pc:spChg>
        <pc:spChg chg="mod">
          <ac:chgData name="Filip Stefanic" userId="867e1f31-74f0-4529-8942-aecb090dc153" providerId="ADAL" clId="{19A84D4D-30B6-427A-8041-712FF73D55FA}" dt="2024-04-29T14:24:33.480" v="437" actId="1076"/>
          <ac:spMkLst>
            <pc:docMk/>
            <pc:sldMk cId="2494999957" sldId="291"/>
            <ac:spMk id="11" creationId="{AF79BFB5-FFE1-EF45-ADD7-3818339C6293}"/>
          </ac:spMkLst>
        </pc:spChg>
      </pc:sldChg>
      <pc:sldChg chg="modSp mod">
        <pc:chgData name="Filip Stefanic" userId="867e1f31-74f0-4529-8942-aecb090dc153" providerId="ADAL" clId="{19A84D4D-30B6-427A-8041-712FF73D55FA}" dt="2024-04-29T14:26:08.276" v="445" actId="1076"/>
        <pc:sldMkLst>
          <pc:docMk/>
          <pc:sldMk cId="3519725881" sldId="305"/>
        </pc:sldMkLst>
        <pc:spChg chg="mod">
          <ac:chgData name="Filip Stefanic" userId="867e1f31-74f0-4529-8942-aecb090dc153" providerId="ADAL" clId="{19A84D4D-30B6-427A-8041-712FF73D55FA}" dt="2024-04-29T14:26:04.409" v="444" actId="1076"/>
          <ac:spMkLst>
            <pc:docMk/>
            <pc:sldMk cId="3519725881" sldId="305"/>
            <ac:spMk id="3" creationId="{706AC4D2-2D7E-794E-8919-E5AFB2E9A85E}"/>
          </ac:spMkLst>
        </pc:spChg>
        <pc:spChg chg="mod">
          <ac:chgData name="Filip Stefanic" userId="867e1f31-74f0-4529-8942-aecb090dc153" providerId="ADAL" clId="{19A84D4D-30B6-427A-8041-712FF73D55FA}" dt="2024-04-29T14:26:08.276" v="445" actId="1076"/>
          <ac:spMkLst>
            <pc:docMk/>
            <pc:sldMk cId="3519725881" sldId="305"/>
            <ac:spMk id="10" creationId="{F7F1C2C3-ABA4-B54B-A4EC-A648348DD974}"/>
          </ac:spMkLst>
        </pc:spChg>
      </pc:sldChg>
      <pc:sldChg chg="modSp mod modAnim">
        <pc:chgData name="Filip Stefanic" userId="867e1f31-74f0-4529-8942-aecb090dc153" providerId="ADAL" clId="{19A84D4D-30B6-427A-8041-712FF73D55FA}" dt="2024-04-29T14:27:56.097" v="452" actId="313"/>
        <pc:sldMkLst>
          <pc:docMk/>
          <pc:sldMk cId="2130140638" sldId="309"/>
        </pc:sldMkLst>
        <pc:spChg chg="mod">
          <ac:chgData name="Filip Stefanic" userId="867e1f31-74f0-4529-8942-aecb090dc153" providerId="ADAL" clId="{19A84D4D-30B6-427A-8041-712FF73D55FA}" dt="2024-04-29T14:27:55.025" v="451" actId="313"/>
          <ac:spMkLst>
            <pc:docMk/>
            <pc:sldMk cId="2130140638" sldId="309"/>
            <ac:spMk id="3" creationId="{8FD618DA-1E5A-2B45-9B20-3A02DF1DF91E}"/>
          </ac:spMkLst>
        </pc:spChg>
        <pc:spChg chg="mod">
          <ac:chgData name="Filip Stefanic" userId="867e1f31-74f0-4529-8942-aecb090dc153" providerId="ADAL" clId="{19A84D4D-30B6-427A-8041-712FF73D55FA}" dt="2024-04-29T14:27:56.097" v="452" actId="313"/>
          <ac:spMkLst>
            <pc:docMk/>
            <pc:sldMk cId="2130140638" sldId="309"/>
            <ac:spMk id="7" creationId="{D6DADA26-C6A6-9344-9117-4F5D4451C8AA}"/>
          </ac:spMkLst>
        </pc:spChg>
      </pc:sldChg>
      <pc:sldChg chg="modAnim">
        <pc:chgData name="Filip Stefanic" userId="867e1f31-74f0-4529-8942-aecb090dc153" providerId="ADAL" clId="{19A84D4D-30B6-427A-8041-712FF73D55FA}" dt="2024-04-29T13:56:13.605" v="1"/>
        <pc:sldMkLst>
          <pc:docMk/>
          <pc:sldMk cId="2805743601" sldId="318"/>
        </pc:sldMkLst>
      </pc:sldChg>
      <pc:sldChg chg="modSp mod">
        <pc:chgData name="Filip Stefanic" userId="867e1f31-74f0-4529-8942-aecb090dc153" providerId="ADAL" clId="{19A84D4D-30B6-427A-8041-712FF73D55FA}" dt="2024-04-29T14:24:43.309" v="439" actId="1076"/>
        <pc:sldMkLst>
          <pc:docMk/>
          <pc:sldMk cId="946208384" sldId="325"/>
        </pc:sldMkLst>
        <pc:spChg chg="mod">
          <ac:chgData name="Filip Stefanic" userId="867e1f31-74f0-4529-8942-aecb090dc153" providerId="ADAL" clId="{19A84D4D-30B6-427A-8041-712FF73D55FA}" dt="2024-04-29T14:24:43.309" v="439" actId="1076"/>
          <ac:spMkLst>
            <pc:docMk/>
            <pc:sldMk cId="946208384" sldId="325"/>
            <ac:spMk id="5" creationId="{AF79BFB5-FFE1-EF45-ADD7-3818339C6293}"/>
          </ac:spMkLst>
        </pc:spChg>
        <pc:spChg chg="mod">
          <ac:chgData name="Filip Stefanic" userId="867e1f31-74f0-4529-8942-aecb090dc153" providerId="ADAL" clId="{19A84D4D-30B6-427A-8041-712FF73D55FA}" dt="2024-04-29T14:22:13.260" v="428" actId="313"/>
          <ac:spMkLst>
            <pc:docMk/>
            <pc:sldMk cId="946208384" sldId="325"/>
            <ac:spMk id="9" creationId="{DC083B2F-B588-1540-8C2E-587DF618AE55}"/>
          </ac:spMkLst>
        </pc:spChg>
      </pc:sldChg>
      <pc:sldChg chg="modSp mod">
        <pc:chgData name="Filip Stefanic" userId="867e1f31-74f0-4529-8942-aecb090dc153" providerId="ADAL" clId="{19A84D4D-30B6-427A-8041-712FF73D55FA}" dt="2024-04-29T14:21:38.030" v="413" actId="313"/>
        <pc:sldMkLst>
          <pc:docMk/>
          <pc:sldMk cId="3576057566" sldId="328"/>
        </pc:sldMkLst>
        <pc:spChg chg="mod">
          <ac:chgData name="Filip Stefanic" userId="867e1f31-74f0-4529-8942-aecb090dc153" providerId="ADAL" clId="{19A84D4D-30B6-427A-8041-712FF73D55FA}" dt="2024-04-29T14:21:38.030" v="413" actId="313"/>
          <ac:spMkLst>
            <pc:docMk/>
            <pc:sldMk cId="3576057566" sldId="328"/>
            <ac:spMk id="3" creationId="{940854C0-7B8C-C646-A994-7D8FF9EE3BA7}"/>
          </ac:spMkLst>
        </pc:spChg>
      </pc:sldChg>
      <pc:sldChg chg="modSp mod">
        <pc:chgData name="Filip Stefanic" userId="867e1f31-74f0-4529-8942-aecb090dc153" providerId="ADAL" clId="{19A84D4D-30B6-427A-8041-712FF73D55FA}" dt="2024-04-29T14:22:11.724" v="427" actId="313"/>
        <pc:sldMkLst>
          <pc:docMk/>
          <pc:sldMk cId="3440435806" sldId="336"/>
        </pc:sldMkLst>
        <pc:spChg chg="mod">
          <ac:chgData name="Filip Stefanic" userId="867e1f31-74f0-4529-8942-aecb090dc153" providerId="ADAL" clId="{19A84D4D-30B6-427A-8041-712FF73D55FA}" dt="2024-04-29T14:22:11.724" v="427" actId="313"/>
          <ac:spMkLst>
            <pc:docMk/>
            <pc:sldMk cId="3440435806" sldId="336"/>
            <ac:spMk id="5" creationId="{D03A5196-7FD8-A241-8ABB-F2751602A956}"/>
          </ac:spMkLst>
        </pc:spChg>
      </pc:sldChg>
      <pc:sldChg chg="modSp mod">
        <pc:chgData name="Filip Stefanic" userId="867e1f31-74f0-4529-8942-aecb090dc153" providerId="ADAL" clId="{19A84D4D-30B6-427A-8041-712FF73D55FA}" dt="2024-04-29T14:21:49.256" v="417" actId="313"/>
        <pc:sldMkLst>
          <pc:docMk/>
          <pc:sldMk cId="738005351" sldId="337"/>
        </pc:sldMkLst>
        <pc:spChg chg="mod">
          <ac:chgData name="Filip Stefanic" userId="867e1f31-74f0-4529-8942-aecb090dc153" providerId="ADAL" clId="{19A84D4D-30B6-427A-8041-712FF73D55FA}" dt="2024-04-29T14:21:49.256" v="417" actId="313"/>
          <ac:spMkLst>
            <pc:docMk/>
            <pc:sldMk cId="738005351" sldId="337"/>
            <ac:spMk id="4" creationId="{8AFAF902-E183-2541-BED6-4B6662FB26B2}"/>
          </ac:spMkLst>
        </pc:spChg>
      </pc:sldChg>
      <pc:sldChg chg="modSp mod">
        <pc:chgData name="Filip Stefanic" userId="867e1f31-74f0-4529-8942-aecb090dc153" providerId="ADAL" clId="{19A84D4D-30B6-427A-8041-712FF73D55FA}" dt="2024-04-29T14:28:00.447" v="456" actId="313"/>
        <pc:sldMkLst>
          <pc:docMk/>
          <pc:sldMk cId="3603614581" sldId="340"/>
        </pc:sldMkLst>
        <pc:spChg chg="mod">
          <ac:chgData name="Filip Stefanic" userId="867e1f31-74f0-4529-8942-aecb090dc153" providerId="ADAL" clId="{19A84D4D-30B6-427A-8041-712FF73D55FA}" dt="2024-04-29T14:28:00.447" v="456" actId="313"/>
          <ac:spMkLst>
            <pc:docMk/>
            <pc:sldMk cId="3603614581" sldId="340"/>
            <ac:spMk id="2" creationId="{B1A8C77B-2957-F54B-AEB7-C15E185614FD}"/>
          </ac:spMkLst>
        </pc:spChg>
      </pc:sldChg>
      <pc:sldChg chg="modSp">
        <pc:chgData name="Filip Stefanic" userId="867e1f31-74f0-4529-8942-aecb090dc153" providerId="ADAL" clId="{19A84D4D-30B6-427A-8041-712FF73D55FA}" dt="2024-04-29T14:19:55.035" v="409" actId="207"/>
        <pc:sldMkLst>
          <pc:docMk/>
          <pc:sldMk cId="164138132" sldId="343"/>
        </pc:sldMkLst>
        <pc:graphicFrameChg chg="mod">
          <ac:chgData name="Filip Stefanic" userId="867e1f31-74f0-4529-8942-aecb090dc153" providerId="ADAL" clId="{19A84D4D-30B6-427A-8041-712FF73D55FA}" dt="2024-04-29T14:19:55.035" v="409" actId="207"/>
          <ac:graphicFrameMkLst>
            <pc:docMk/>
            <pc:sldMk cId="164138132" sldId="343"/>
            <ac:graphicFrameMk id="8" creationId="{26CAC135-3E9C-564B-9ED2-69446CD5D998}"/>
          </ac:graphicFrameMkLst>
        </pc:graphicFrameChg>
      </pc:sldChg>
      <pc:sldChg chg="modSp mod">
        <pc:chgData name="Filip Stefanic" userId="867e1f31-74f0-4529-8942-aecb090dc153" providerId="ADAL" clId="{19A84D4D-30B6-427A-8041-712FF73D55FA}" dt="2024-04-29T14:27:57.388" v="453" actId="313"/>
        <pc:sldMkLst>
          <pc:docMk/>
          <pc:sldMk cId="334522728" sldId="349"/>
        </pc:sldMkLst>
        <pc:spChg chg="mod">
          <ac:chgData name="Filip Stefanic" userId="867e1f31-74f0-4529-8942-aecb090dc153" providerId="ADAL" clId="{19A84D4D-30B6-427A-8041-712FF73D55FA}" dt="2024-04-29T14:27:57.388" v="453" actId="313"/>
          <ac:spMkLst>
            <pc:docMk/>
            <pc:sldMk cId="334522728" sldId="349"/>
            <ac:spMk id="2" creationId="{B1A8C77B-2957-F54B-AEB7-C15E185614FD}"/>
          </ac:spMkLst>
        </pc:spChg>
      </pc:sldChg>
      <pc:sldChg chg="modSp mod">
        <pc:chgData name="Filip Stefanic" userId="867e1f31-74f0-4529-8942-aecb090dc153" providerId="ADAL" clId="{19A84D4D-30B6-427A-8041-712FF73D55FA}" dt="2024-04-29T14:27:59.264" v="455" actId="27636"/>
        <pc:sldMkLst>
          <pc:docMk/>
          <pc:sldMk cId="1192276985" sldId="350"/>
        </pc:sldMkLst>
        <pc:spChg chg="mod">
          <ac:chgData name="Filip Stefanic" userId="867e1f31-74f0-4529-8942-aecb090dc153" providerId="ADAL" clId="{19A84D4D-30B6-427A-8041-712FF73D55FA}" dt="2024-04-29T14:27:59.264" v="455" actId="27636"/>
          <ac:spMkLst>
            <pc:docMk/>
            <pc:sldMk cId="1192276985" sldId="350"/>
            <ac:spMk id="2" creationId="{B1A8C77B-2957-F54B-AEB7-C15E185614FD}"/>
          </ac:spMkLst>
        </pc:spChg>
      </pc:sldChg>
      <pc:sldChg chg="modSp mod">
        <pc:chgData name="Filip Stefanic" userId="867e1f31-74f0-4529-8942-aecb090dc153" providerId="ADAL" clId="{19A84D4D-30B6-427A-8041-712FF73D55FA}" dt="2024-04-29T14:24:55.710" v="441" actId="20577"/>
        <pc:sldMkLst>
          <pc:docMk/>
          <pc:sldMk cId="3500018104" sldId="352"/>
        </pc:sldMkLst>
        <pc:spChg chg="mod">
          <ac:chgData name="Filip Stefanic" userId="867e1f31-74f0-4529-8942-aecb090dc153" providerId="ADAL" clId="{19A84D4D-30B6-427A-8041-712FF73D55FA}" dt="2024-04-29T14:24:55.710" v="441" actId="20577"/>
          <ac:spMkLst>
            <pc:docMk/>
            <pc:sldMk cId="3500018104" sldId="352"/>
            <ac:spMk id="5" creationId="{72F0A353-D6C6-364F-B5FC-7DF146602A22}"/>
          </ac:spMkLst>
        </pc:spChg>
      </pc:sldChg>
      <pc:sldChg chg="modCm">
        <pc:chgData name="Filip Stefanic" userId="867e1f31-74f0-4529-8942-aecb090dc153" providerId="ADAL" clId="{19A84D4D-30B6-427A-8041-712FF73D55FA}" dt="2024-04-29T14:27:15.806" v="447"/>
        <pc:sldMkLst>
          <pc:docMk/>
          <pc:sldMk cId="2798954014" sldId="359"/>
        </pc:sldMkLst>
        <pc:extLst>
          <p:ext xmlns:p="http://schemas.openxmlformats.org/presentationml/2006/main" uri="{D6D511B9-2390-475A-947B-AFAB55BFBCF1}">
            <pc226:cmChg xmlns:pc226="http://schemas.microsoft.com/office/powerpoint/2022/06/main/command" chg="mod">
              <pc226:chgData name="Filip Stefanic" userId="867e1f31-74f0-4529-8942-aecb090dc153" providerId="ADAL" clId="{19A84D4D-30B6-427A-8041-712FF73D55FA}" dt="2024-04-29T14:27:15.806" v="447"/>
              <pc2:cmMkLst xmlns:pc2="http://schemas.microsoft.com/office/powerpoint/2019/9/main/command">
                <pc:docMk/>
                <pc:sldMk cId="2798954014" sldId="359"/>
                <pc2:cmMk id="{AC485F2D-B9C9-4AC4-A588-8BF9C536631F}"/>
              </pc2:cmMkLst>
            </pc226:cmChg>
          </p:ext>
        </pc:extLst>
      </pc:sldChg>
      <pc:sldChg chg="delCm">
        <pc:chgData name="Filip Stefanic" userId="867e1f31-74f0-4529-8942-aecb090dc153" providerId="ADAL" clId="{19A84D4D-30B6-427A-8041-712FF73D55FA}" dt="2024-04-29T14:27:29.271" v="448"/>
        <pc:sldMkLst>
          <pc:docMk/>
          <pc:sldMk cId="516499700" sldId="360"/>
        </pc:sldMkLst>
        <pc:extLst>
          <p:ext xmlns:p="http://schemas.openxmlformats.org/presentationml/2006/main" uri="{D6D511B9-2390-475A-947B-AFAB55BFBCF1}">
            <pc226:cmChg xmlns:pc226="http://schemas.microsoft.com/office/powerpoint/2022/06/main/command" chg="del">
              <pc226:chgData name="Filip Stefanic" userId="867e1f31-74f0-4529-8942-aecb090dc153" providerId="ADAL" clId="{19A84D4D-30B6-427A-8041-712FF73D55FA}" dt="2024-04-29T14:27:29.271" v="448"/>
              <pc2:cmMkLst xmlns:pc2="http://schemas.microsoft.com/office/powerpoint/2019/9/main/command">
                <pc:docMk/>
                <pc:sldMk cId="516499700" sldId="360"/>
                <pc2:cmMk id="{6FF496BC-3745-4686-BCB8-58351019A53E}"/>
              </pc2:cmMkLst>
            </pc226:cmChg>
          </p:ext>
        </pc:extLst>
      </pc:sldChg>
      <pc:sldChg chg="modSp">
        <pc:chgData name="Filip Stefanic" userId="867e1f31-74f0-4529-8942-aecb090dc153" providerId="ADAL" clId="{19A84D4D-30B6-427A-8041-712FF73D55FA}" dt="2024-04-29T14:21:35.741" v="411" actId="313"/>
        <pc:sldMkLst>
          <pc:docMk/>
          <pc:sldMk cId="2156093131" sldId="361"/>
        </pc:sldMkLst>
        <pc:graphicFrameChg chg="mod">
          <ac:chgData name="Filip Stefanic" userId="867e1f31-74f0-4529-8942-aecb090dc153" providerId="ADAL" clId="{19A84D4D-30B6-427A-8041-712FF73D55FA}" dt="2024-04-29T14:21:35.741" v="411" actId="313"/>
          <ac:graphicFrameMkLst>
            <pc:docMk/>
            <pc:sldMk cId="2156093131" sldId="361"/>
            <ac:graphicFrameMk id="12" creationId="{687FDD64-6B1D-3A45-AD32-70A12D2AE1B9}"/>
          </ac:graphicFrameMkLst>
        </pc:graphicFrameChg>
      </pc:sldChg>
      <pc:sldChg chg="modCm">
        <pc:chgData name="Filip Stefanic" userId="867e1f31-74f0-4529-8942-aecb090dc153" providerId="ADAL" clId="{19A84D4D-30B6-427A-8041-712FF73D55FA}" dt="2024-04-29T14:27:04.511" v="446"/>
        <pc:sldMkLst>
          <pc:docMk/>
          <pc:sldMk cId="3147479602" sldId="362"/>
        </pc:sldMkLst>
        <pc:extLst>
          <p:ext xmlns:p="http://schemas.openxmlformats.org/presentationml/2006/main" uri="{D6D511B9-2390-475A-947B-AFAB55BFBCF1}">
            <pc226:cmChg xmlns:pc226="http://schemas.microsoft.com/office/powerpoint/2022/06/main/command" chg="mod">
              <pc226:chgData name="Filip Stefanic" userId="867e1f31-74f0-4529-8942-aecb090dc153" providerId="ADAL" clId="{19A84D4D-30B6-427A-8041-712FF73D55FA}" dt="2024-04-29T14:27:04.511" v="446"/>
              <pc2:cmMkLst xmlns:pc2="http://schemas.microsoft.com/office/powerpoint/2019/9/main/command">
                <pc:docMk/>
                <pc:sldMk cId="3147479602" sldId="362"/>
                <pc2:cmMk id="{E2408BE1-11D6-4211-AD77-82DF2D1DBD44}"/>
              </pc2:cmMkLst>
            </pc226:cmChg>
          </p:ext>
        </pc:extLst>
      </pc:sldChg>
      <pc:sldChg chg="modSp mod">
        <pc:chgData name="Filip Stefanic" userId="867e1f31-74f0-4529-8942-aecb090dc153" providerId="ADAL" clId="{19A84D4D-30B6-427A-8041-712FF73D55FA}" dt="2024-04-29T14:23:56.661" v="436" actId="14100"/>
        <pc:sldMkLst>
          <pc:docMk/>
          <pc:sldMk cId="1145700788" sldId="413"/>
        </pc:sldMkLst>
        <pc:spChg chg="mod">
          <ac:chgData name="Filip Stefanic" userId="867e1f31-74f0-4529-8942-aecb090dc153" providerId="ADAL" clId="{19A84D4D-30B6-427A-8041-712FF73D55FA}" dt="2024-04-29T14:23:56.661" v="436" actId="14100"/>
          <ac:spMkLst>
            <pc:docMk/>
            <pc:sldMk cId="1145700788" sldId="413"/>
            <ac:spMk id="19" creationId="{D6CE94F5-DBC0-2243-9B83-D87402AEA49E}"/>
          </ac:spMkLst>
        </pc:spChg>
        <pc:spChg chg="mod">
          <ac:chgData name="Filip Stefanic" userId="867e1f31-74f0-4529-8942-aecb090dc153" providerId="ADAL" clId="{19A84D4D-30B6-427A-8041-712FF73D55FA}" dt="2024-04-29T14:22:10.844" v="426" actId="313"/>
          <ac:spMkLst>
            <pc:docMk/>
            <pc:sldMk cId="1145700788" sldId="413"/>
            <ac:spMk id="28" creationId="{05376ED2-72AC-604E-8D77-87BEE5F4C267}"/>
          </ac:spMkLst>
        </pc:spChg>
      </pc:sldChg>
      <pc:sldChg chg="modSp">
        <pc:chgData name="Filip Stefanic" userId="867e1f31-74f0-4529-8942-aecb090dc153" providerId="ADAL" clId="{19A84D4D-30B6-427A-8041-712FF73D55FA}" dt="2024-04-29T14:21:36.774" v="412" actId="313"/>
        <pc:sldMkLst>
          <pc:docMk/>
          <pc:sldMk cId="1776950957" sldId="414"/>
        </pc:sldMkLst>
        <pc:spChg chg="mod">
          <ac:chgData name="Filip Stefanic" userId="867e1f31-74f0-4529-8942-aecb090dc153" providerId="ADAL" clId="{19A84D4D-30B6-427A-8041-712FF73D55FA}" dt="2024-04-29T14:21:36.774" v="412" actId="313"/>
          <ac:spMkLst>
            <pc:docMk/>
            <pc:sldMk cId="1776950957" sldId="414"/>
            <ac:spMk id="3" creationId="{0975C816-5C06-E640-B8E5-86EA45CD2C66}"/>
          </ac:spMkLst>
        </pc:spChg>
      </pc:sldChg>
      <pc:sldChg chg="modSp mod">
        <pc:chgData name="Filip Stefanic" userId="867e1f31-74f0-4529-8942-aecb090dc153" providerId="ADAL" clId="{19A84D4D-30B6-427A-8041-712FF73D55FA}" dt="2024-04-29T14:21:43.859" v="414" actId="313"/>
        <pc:sldMkLst>
          <pc:docMk/>
          <pc:sldMk cId="825026456" sldId="418"/>
        </pc:sldMkLst>
        <pc:graphicFrameChg chg="modGraphic">
          <ac:chgData name="Filip Stefanic" userId="867e1f31-74f0-4529-8942-aecb090dc153" providerId="ADAL" clId="{19A84D4D-30B6-427A-8041-712FF73D55FA}" dt="2024-04-29T14:21:43.859" v="414" actId="313"/>
          <ac:graphicFrameMkLst>
            <pc:docMk/>
            <pc:sldMk cId="825026456" sldId="418"/>
            <ac:graphicFrameMk id="5" creationId="{3FE0C1DD-C910-9842-8DAF-7AE87CDCD410}"/>
          </ac:graphicFrameMkLst>
        </pc:graphicFrameChg>
      </pc:sldChg>
      <pc:sldChg chg="addSp modSp new mod">
        <pc:chgData name="Filip Stefanic" userId="867e1f31-74f0-4529-8942-aecb090dc153" providerId="ADAL" clId="{19A84D4D-30B6-427A-8041-712FF73D55FA}" dt="2024-04-29T14:27:53.177" v="450" actId="313"/>
        <pc:sldMkLst>
          <pc:docMk/>
          <pc:sldMk cId="2661679517" sldId="421"/>
        </pc:sldMkLst>
        <pc:spChg chg="mod">
          <ac:chgData name="Filip Stefanic" userId="867e1f31-74f0-4529-8942-aecb090dc153" providerId="ADAL" clId="{19A84D4D-30B6-427A-8041-712FF73D55FA}" dt="2024-04-29T14:13:27.615" v="28" actId="113"/>
          <ac:spMkLst>
            <pc:docMk/>
            <pc:sldMk cId="2661679517" sldId="421"/>
            <ac:spMk id="2" creationId="{F1CB634C-5957-F92A-17E3-E3F7D74C5BAA}"/>
          </ac:spMkLst>
        </pc:spChg>
        <pc:spChg chg="add mod">
          <ac:chgData name="Filip Stefanic" userId="867e1f31-74f0-4529-8942-aecb090dc153" providerId="ADAL" clId="{19A84D4D-30B6-427A-8041-712FF73D55FA}" dt="2024-04-29T14:27:53.177" v="450" actId="313"/>
          <ac:spMkLst>
            <pc:docMk/>
            <pc:sldMk cId="2661679517" sldId="421"/>
            <ac:spMk id="3" creationId="{290FC0B4-78DE-6389-8A3A-987C877F50DA}"/>
          </ac:spMkLst>
        </pc:spChg>
        <pc:picChg chg="add mod">
          <ac:chgData name="Filip Stefanic" userId="867e1f31-74f0-4529-8942-aecb090dc153" providerId="ADAL" clId="{19A84D4D-30B6-427A-8041-712FF73D55FA}" dt="2024-04-29T14:19:12.988" v="408" actId="1076"/>
          <ac:picMkLst>
            <pc:docMk/>
            <pc:sldMk cId="2661679517" sldId="421"/>
            <ac:picMk id="5" creationId="{31036D8B-8CAB-A68D-C936-46EC930761CE}"/>
          </ac:picMkLst>
        </pc:picChg>
      </pc:sldChg>
    </pc:docChg>
  </pc:docChgLst>
  <pc:docChgLst>
    <pc:chgData name="Margherita Sforza" userId="S::margherita.sforza@ecorys.com::36c765d3-5ad1-4b97-b052-4f07abc2dee5" providerId="AD" clId="Web-{C1358D56-FDFE-1839-95BB-F22116176800}"/>
    <pc:docChg chg="modSld">
      <pc:chgData name="Margherita Sforza" userId="S::margherita.sforza@ecorys.com::36c765d3-5ad1-4b97-b052-4f07abc2dee5" providerId="AD" clId="Web-{C1358D56-FDFE-1839-95BB-F22116176800}" dt="2024-03-05T12:31:59.529" v="53" actId="1076"/>
      <pc:docMkLst>
        <pc:docMk/>
      </pc:docMkLst>
      <pc:sldChg chg="addSp delSp modSp">
        <pc:chgData name="Margherita Sforza" userId="S::margherita.sforza@ecorys.com::36c765d3-5ad1-4b97-b052-4f07abc2dee5" providerId="AD" clId="Web-{C1358D56-FDFE-1839-95BB-F22116176800}" dt="2024-03-05T12:31:59.529" v="53" actId="1076"/>
        <pc:sldMkLst>
          <pc:docMk/>
          <pc:sldMk cId="3483013907" sldId="411"/>
        </pc:sldMkLst>
        <pc:picChg chg="add mod">
          <ac:chgData name="Margherita Sforza" userId="S::margherita.sforza@ecorys.com::36c765d3-5ad1-4b97-b052-4f07abc2dee5" providerId="AD" clId="Web-{C1358D56-FDFE-1839-95BB-F22116176800}" dt="2024-03-05T12:31:54.794" v="51" actId="1076"/>
          <ac:picMkLst>
            <pc:docMk/>
            <pc:sldMk cId="3483013907" sldId="411"/>
            <ac:picMk id="3" creationId="{1616B8B0-08BE-3443-BC1D-96CBE23E294B}"/>
          </ac:picMkLst>
        </pc:picChg>
        <pc:picChg chg="del mod">
          <ac:chgData name="Margherita Sforza" userId="S::margherita.sforza@ecorys.com::36c765d3-5ad1-4b97-b052-4f07abc2dee5" providerId="AD" clId="Web-{C1358D56-FDFE-1839-95BB-F22116176800}" dt="2024-03-05T12:28:36.257" v="32"/>
          <ac:picMkLst>
            <pc:docMk/>
            <pc:sldMk cId="3483013907" sldId="411"/>
            <ac:picMk id="4" creationId="{34BFC9CF-3496-50D6-6612-89176BDED8E2}"/>
          </ac:picMkLst>
        </pc:picChg>
        <pc:picChg chg="add del mod">
          <ac:chgData name="Margherita Sforza" userId="S::margherita.sforza@ecorys.com::36c765d3-5ad1-4b97-b052-4f07abc2dee5" providerId="AD" clId="Web-{C1358D56-FDFE-1839-95BB-F22116176800}" dt="2024-03-05T12:30:04.775" v="36"/>
          <ac:picMkLst>
            <pc:docMk/>
            <pc:sldMk cId="3483013907" sldId="411"/>
            <ac:picMk id="5" creationId="{BC492EF6-8713-CF2F-7E9C-A36C6F716D84}"/>
          </ac:picMkLst>
        </pc:picChg>
        <pc:picChg chg="add del mod">
          <ac:chgData name="Margherita Sforza" userId="S::margherita.sforza@ecorys.com::36c765d3-5ad1-4b97-b052-4f07abc2dee5" providerId="AD" clId="Web-{C1358D56-FDFE-1839-95BB-F22116176800}" dt="2024-03-05T12:30:55.527" v="42"/>
          <ac:picMkLst>
            <pc:docMk/>
            <pc:sldMk cId="3483013907" sldId="411"/>
            <ac:picMk id="6" creationId="{2D30395C-A9BD-7174-8BD3-9CF5D4545140}"/>
          </ac:picMkLst>
        </pc:picChg>
        <pc:picChg chg="mod">
          <ac:chgData name="Margherita Sforza" userId="S::margherita.sforza@ecorys.com::36c765d3-5ad1-4b97-b052-4f07abc2dee5" providerId="AD" clId="Web-{C1358D56-FDFE-1839-95BB-F22116176800}" dt="2024-03-05T12:31:59.529" v="53" actId="1076"/>
          <ac:picMkLst>
            <pc:docMk/>
            <pc:sldMk cId="3483013907" sldId="411"/>
            <ac:picMk id="9" creationId="{3B1D3082-0B9D-5E8F-83C1-F715F1AF6B50}"/>
          </ac:picMkLst>
        </pc:picChg>
        <pc:picChg chg="del mod">
          <ac:chgData name="Margherita Sforza" userId="S::margherita.sforza@ecorys.com::36c765d3-5ad1-4b97-b052-4f07abc2dee5" providerId="AD" clId="Web-{C1358D56-FDFE-1839-95BB-F22116176800}" dt="2024-03-05T12:21:30.040" v="9"/>
          <ac:picMkLst>
            <pc:docMk/>
            <pc:sldMk cId="3483013907" sldId="411"/>
            <ac:picMk id="11" creationId="{2F16C600-28FB-A18A-1DF3-DB15AEE7F894}"/>
          </ac:picMkLst>
        </pc:picChg>
      </pc:sldChg>
    </pc:docChg>
  </pc:docChgLst>
  <pc:docChgLst>
    <pc:chgData name="Jules Vincent" userId="fe7ce4611b3bdbca" providerId="LiveId" clId="{FB8583AA-F402-4770-AFE1-CB6E075A4A87}"/>
    <pc:docChg chg="undo custSel addSld delSld modSld sldOrd">
      <pc:chgData name="Jules Vincent" userId="fe7ce4611b3bdbca" providerId="LiveId" clId="{FB8583AA-F402-4770-AFE1-CB6E075A4A87}" dt="2023-12-21T11:56:14.971" v="215"/>
      <pc:docMkLst>
        <pc:docMk/>
      </pc:docMkLst>
      <pc:sldChg chg="ord">
        <pc:chgData name="Jules Vincent" userId="fe7ce4611b3bdbca" providerId="LiveId" clId="{FB8583AA-F402-4770-AFE1-CB6E075A4A87}" dt="2023-12-21T11:37:40.988" v="5"/>
        <pc:sldMkLst>
          <pc:docMk/>
          <pc:sldMk cId="2525281461" sldId="258"/>
        </pc:sldMkLst>
      </pc:sldChg>
      <pc:sldChg chg="del">
        <pc:chgData name="Jules Vincent" userId="fe7ce4611b3bdbca" providerId="LiveId" clId="{FB8583AA-F402-4770-AFE1-CB6E075A4A87}" dt="2023-12-21T11:37:26.681" v="2" actId="47"/>
        <pc:sldMkLst>
          <pc:docMk/>
          <pc:sldMk cId="3099203207" sldId="260"/>
        </pc:sldMkLst>
      </pc:sldChg>
      <pc:sldChg chg="del">
        <pc:chgData name="Jules Vincent" userId="fe7ce4611b3bdbca" providerId="LiveId" clId="{FB8583AA-F402-4770-AFE1-CB6E075A4A87}" dt="2023-12-21T11:38:20.260" v="6" actId="47"/>
        <pc:sldMkLst>
          <pc:docMk/>
          <pc:sldMk cId="3218623543" sldId="266"/>
        </pc:sldMkLst>
      </pc:sldChg>
      <pc:sldChg chg="del">
        <pc:chgData name="Jules Vincent" userId="fe7ce4611b3bdbca" providerId="LiveId" clId="{FB8583AA-F402-4770-AFE1-CB6E075A4A87}" dt="2023-12-21T11:38:20.260" v="6" actId="47"/>
        <pc:sldMkLst>
          <pc:docMk/>
          <pc:sldMk cId="2216637370" sldId="267"/>
        </pc:sldMkLst>
      </pc:sldChg>
      <pc:sldChg chg="del">
        <pc:chgData name="Jules Vincent" userId="fe7ce4611b3bdbca" providerId="LiveId" clId="{FB8583AA-F402-4770-AFE1-CB6E075A4A87}" dt="2023-12-21T11:38:20.260" v="6" actId="47"/>
        <pc:sldMkLst>
          <pc:docMk/>
          <pc:sldMk cId="2989526377" sldId="270"/>
        </pc:sldMkLst>
      </pc:sldChg>
      <pc:sldChg chg="add del">
        <pc:chgData name="Jules Vincent" userId="fe7ce4611b3bdbca" providerId="LiveId" clId="{FB8583AA-F402-4770-AFE1-CB6E075A4A87}" dt="2023-12-21T11:38:27.895" v="7"/>
        <pc:sldMkLst>
          <pc:docMk/>
          <pc:sldMk cId="2915099693" sldId="273"/>
        </pc:sldMkLst>
      </pc:sldChg>
      <pc:sldChg chg="add del">
        <pc:chgData name="Jules Vincent" userId="fe7ce4611b3bdbca" providerId="LiveId" clId="{FB8583AA-F402-4770-AFE1-CB6E075A4A87}" dt="2023-12-21T11:38:27.895" v="7"/>
        <pc:sldMkLst>
          <pc:docMk/>
          <pc:sldMk cId="50021018" sldId="274"/>
        </pc:sldMkLst>
      </pc:sldChg>
      <pc:sldChg chg="add del">
        <pc:chgData name="Jules Vincent" userId="fe7ce4611b3bdbca" providerId="LiveId" clId="{FB8583AA-F402-4770-AFE1-CB6E075A4A87}" dt="2023-12-21T11:38:27.895" v="7"/>
        <pc:sldMkLst>
          <pc:docMk/>
          <pc:sldMk cId="57212495" sldId="294"/>
        </pc:sldMkLst>
      </pc:sldChg>
      <pc:sldChg chg="add del mod modShow">
        <pc:chgData name="Jules Vincent" userId="fe7ce4611b3bdbca" providerId="LiveId" clId="{FB8583AA-F402-4770-AFE1-CB6E075A4A87}" dt="2023-12-21T11:39:18.459" v="8" actId="729"/>
        <pc:sldMkLst>
          <pc:docMk/>
          <pc:sldMk cId="1058128422" sldId="295"/>
        </pc:sldMkLst>
      </pc:sldChg>
      <pc:sldChg chg="add">
        <pc:chgData name="Jules Vincent" userId="fe7ce4611b3bdbca" providerId="LiveId" clId="{FB8583AA-F402-4770-AFE1-CB6E075A4A87}" dt="2023-12-21T11:38:27.895" v="7"/>
        <pc:sldMkLst>
          <pc:docMk/>
          <pc:sldMk cId="416543441" sldId="296"/>
        </pc:sldMkLst>
      </pc:sldChg>
      <pc:sldChg chg="del">
        <pc:chgData name="Jules Vincent" userId="fe7ce4611b3bdbca" providerId="LiveId" clId="{FB8583AA-F402-4770-AFE1-CB6E075A4A87}" dt="2023-12-21T11:37:28.845" v="3" actId="47"/>
        <pc:sldMkLst>
          <pc:docMk/>
          <pc:sldMk cId="3317925511" sldId="296"/>
        </pc:sldMkLst>
      </pc:sldChg>
      <pc:sldChg chg="add">
        <pc:chgData name="Jules Vincent" userId="fe7ce4611b3bdbca" providerId="LiveId" clId="{FB8583AA-F402-4770-AFE1-CB6E075A4A87}" dt="2023-12-21T11:37:21.206" v="0"/>
        <pc:sldMkLst>
          <pc:docMk/>
          <pc:sldMk cId="3927628214" sldId="298"/>
        </pc:sldMkLst>
      </pc:sldChg>
      <pc:sldChg chg="add">
        <pc:chgData name="Jules Vincent" userId="fe7ce4611b3bdbca" providerId="LiveId" clId="{FB8583AA-F402-4770-AFE1-CB6E075A4A87}" dt="2023-12-21T11:37:21.849" v="1"/>
        <pc:sldMkLst>
          <pc:docMk/>
          <pc:sldMk cId="3016237632" sldId="299"/>
        </pc:sldMkLst>
      </pc:sldChg>
      <pc:sldChg chg="add">
        <pc:chgData name="Jules Vincent" userId="fe7ce4611b3bdbca" providerId="LiveId" clId="{FB8583AA-F402-4770-AFE1-CB6E075A4A87}" dt="2023-12-21T11:38:27.895" v="7"/>
        <pc:sldMkLst>
          <pc:docMk/>
          <pc:sldMk cId="4236102768" sldId="300"/>
        </pc:sldMkLst>
      </pc:sldChg>
      <pc:sldChg chg="add">
        <pc:chgData name="Jules Vincent" userId="fe7ce4611b3bdbca" providerId="LiveId" clId="{FB8583AA-F402-4770-AFE1-CB6E075A4A87}" dt="2023-12-21T11:38:27.895" v="7"/>
        <pc:sldMkLst>
          <pc:docMk/>
          <pc:sldMk cId="757644074" sldId="403"/>
        </pc:sldMkLst>
      </pc:sldChg>
      <pc:sldChg chg="add">
        <pc:chgData name="Jules Vincent" userId="fe7ce4611b3bdbca" providerId="LiveId" clId="{FB8583AA-F402-4770-AFE1-CB6E075A4A87}" dt="2023-12-21T11:38:27.895" v="7"/>
        <pc:sldMkLst>
          <pc:docMk/>
          <pc:sldMk cId="2430578330" sldId="404"/>
        </pc:sldMkLst>
      </pc:sldChg>
      <pc:sldChg chg="add">
        <pc:chgData name="Jules Vincent" userId="fe7ce4611b3bdbca" providerId="LiveId" clId="{FB8583AA-F402-4770-AFE1-CB6E075A4A87}" dt="2023-12-21T11:38:27.895" v="7"/>
        <pc:sldMkLst>
          <pc:docMk/>
          <pc:sldMk cId="2633528592" sldId="405"/>
        </pc:sldMkLst>
      </pc:sldChg>
      <pc:sldChg chg="add">
        <pc:chgData name="Jules Vincent" userId="fe7ce4611b3bdbca" providerId="LiveId" clId="{FB8583AA-F402-4770-AFE1-CB6E075A4A87}" dt="2023-12-21T11:38:27.895" v="7"/>
        <pc:sldMkLst>
          <pc:docMk/>
          <pc:sldMk cId="737837520" sldId="406"/>
        </pc:sldMkLst>
      </pc:sldChg>
      <pc:sldChg chg="add">
        <pc:chgData name="Jules Vincent" userId="fe7ce4611b3bdbca" providerId="LiveId" clId="{FB8583AA-F402-4770-AFE1-CB6E075A4A87}" dt="2023-12-21T11:38:27.895" v="7"/>
        <pc:sldMkLst>
          <pc:docMk/>
          <pc:sldMk cId="1755273251" sldId="407"/>
        </pc:sldMkLst>
      </pc:sldChg>
      <pc:sldChg chg="add">
        <pc:chgData name="Jules Vincent" userId="fe7ce4611b3bdbca" providerId="LiveId" clId="{FB8583AA-F402-4770-AFE1-CB6E075A4A87}" dt="2023-12-21T11:38:27.895" v="7"/>
        <pc:sldMkLst>
          <pc:docMk/>
          <pc:sldMk cId="1848451232" sldId="408"/>
        </pc:sldMkLst>
      </pc:sldChg>
      <pc:sldChg chg="addSp delSp modSp add mod addCm">
        <pc:chgData name="Jules Vincent" userId="fe7ce4611b3bdbca" providerId="LiveId" clId="{FB8583AA-F402-4770-AFE1-CB6E075A4A87}" dt="2023-12-21T11:56:14.971" v="215"/>
        <pc:sldMkLst>
          <pc:docMk/>
          <pc:sldMk cId="366028826" sldId="409"/>
        </pc:sldMkLst>
        <pc:spChg chg="mod">
          <ac:chgData name="Jules Vincent" userId="fe7ce4611b3bdbca" providerId="LiveId" clId="{FB8583AA-F402-4770-AFE1-CB6E075A4A87}" dt="2023-12-21T11:40:00.749" v="39" actId="20577"/>
          <ac:spMkLst>
            <pc:docMk/>
            <pc:sldMk cId="366028826" sldId="409"/>
            <ac:spMk id="2" creationId="{3B24C995-4FDE-24A1-DD71-B7BDA91BF65B}"/>
          </ac:spMkLst>
        </pc:spChg>
        <pc:spChg chg="add mod">
          <ac:chgData name="Jules Vincent" userId="fe7ce4611b3bdbca" providerId="LiveId" clId="{FB8583AA-F402-4770-AFE1-CB6E075A4A87}" dt="2023-12-21T11:55:25.825" v="213" actId="1076"/>
          <ac:spMkLst>
            <pc:docMk/>
            <pc:sldMk cId="366028826" sldId="409"/>
            <ac:spMk id="12" creationId="{B8C0A681-D89B-907C-8AA7-FD0AD22D5C26}"/>
          </ac:spMkLst>
        </pc:spChg>
        <pc:graphicFrameChg chg="del">
          <ac:chgData name="Jules Vincent" userId="fe7ce4611b3bdbca" providerId="LiveId" clId="{FB8583AA-F402-4770-AFE1-CB6E075A4A87}" dt="2023-12-21T11:48:14.240" v="40" actId="478"/>
          <ac:graphicFrameMkLst>
            <pc:docMk/>
            <pc:sldMk cId="366028826" sldId="409"/>
            <ac:graphicFrameMk id="3" creationId="{213D3955-DD4F-B173-A214-AE8AD0768DE6}"/>
          </ac:graphicFrameMkLst>
        </pc:graphicFrameChg>
        <pc:picChg chg="add mod">
          <ac:chgData name="Jules Vincent" userId="fe7ce4611b3bdbca" providerId="LiveId" clId="{FB8583AA-F402-4770-AFE1-CB6E075A4A87}" dt="2023-12-21T11:55:30.921" v="214" actId="1076"/>
          <ac:picMkLst>
            <pc:docMk/>
            <pc:sldMk cId="366028826" sldId="409"/>
            <ac:picMk id="5" creationId="{457ECAD7-1B92-D68D-C349-1C023F56B513}"/>
          </ac:picMkLst>
        </pc:picChg>
        <pc:picChg chg="add mod">
          <ac:chgData name="Jules Vincent" userId="fe7ce4611b3bdbca" providerId="LiveId" clId="{FB8583AA-F402-4770-AFE1-CB6E075A4A87}" dt="2023-12-21T11:51:47.539" v="58" actId="1076"/>
          <ac:picMkLst>
            <pc:docMk/>
            <pc:sldMk cId="366028826" sldId="409"/>
            <ac:picMk id="7" creationId="{3BB9A97A-7535-FDD0-C6D0-13CE820474ED}"/>
          </ac:picMkLst>
        </pc:picChg>
        <pc:picChg chg="add mod">
          <ac:chgData name="Jules Vincent" userId="fe7ce4611b3bdbca" providerId="LiveId" clId="{FB8583AA-F402-4770-AFE1-CB6E075A4A87}" dt="2023-12-21T11:55:22.460" v="212" actId="1076"/>
          <ac:picMkLst>
            <pc:docMk/>
            <pc:sldMk cId="366028826" sldId="409"/>
            <ac:picMk id="9" creationId="{813C726B-BDD1-C00F-44FA-87D0C9DEB250}"/>
          </ac:picMkLst>
        </pc:picChg>
        <pc:picChg chg="add del">
          <ac:chgData name="Jules Vincent" userId="fe7ce4611b3bdbca" providerId="LiveId" clId="{FB8583AA-F402-4770-AFE1-CB6E075A4A87}" dt="2023-12-21T11:53:50.772" v="63" actId="22"/>
          <ac:picMkLst>
            <pc:docMk/>
            <pc:sldMk cId="366028826" sldId="409"/>
            <ac:picMk id="11" creationId="{2EF4EF16-8C0B-CD9D-EFAC-3673FFAA7BB2}"/>
          </ac:picMkLst>
        </pc:picChg>
        <pc:extLst>
          <p:ext xmlns:p="http://schemas.openxmlformats.org/presentationml/2006/main" uri="{D6D511B9-2390-475A-947B-AFAB55BFBCF1}">
            <pc226:cmChg xmlns:pc226="http://schemas.microsoft.com/office/powerpoint/2022/06/main/command" chg="add">
              <pc226:chgData name="Jules Vincent" userId="fe7ce4611b3bdbca" providerId="LiveId" clId="{FB8583AA-F402-4770-AFE1-CB6E075A4A87}" dt="2023-12-21T11:56:14.971" v="215"/>
              <pc2:cmMkLst xmlns:pc2="http://schemas.microsoft.com/office/powerpoint/2019/9/main/command">
                <pc:docMk/>
                <pc:sldMk cId="366028826" sldId="409"/>
                <pc2:cmMk id="{588E901F-C53B-4733-924C-C6E28DA4BCEF}"/>
              </pc2:cmMkLst>
            </pc226:cmChg>
          </p:ext>
        </pc:extLst>
      </pc:sldChg>
      <pc:sldMasterChg chg="delSldLayout">
        <pc:chgData name="Jules Vincent" userId="fe7ce4611b3bdbca" providerId="LiveId" clId="{FB8583AA-F402-4770-AFE1-CB6E075A4A87}" dt="2023-12-21T11:38:20.260" v="6" actId="47"/>
        <pc:sldMasterMkLst>
          <pc:docMk/>
          <pc:sldMasterMk cId="865370623" sldId="2147483704"/>
        </pc:sldMasterMkLst>
        <pc:sldLayoutChg chg="del">
          <pc:chgData name="Jules Vincent" userId="fe7ce4611b3bdbca" providerId="LiveId" clId="{FB8583AA-F402-4770-AFE1-CB6E075A4A87}" dt="2023-12-21T11:38:20.260" v="6" actId="47"/>
          <pc:sldLayoutMkLst>
            <pc:docMk/>
            <pc:sldMasterMk cId="865370623" sldId="2147483704"/>
            <pc:sldLayoutMk cId="845297538" sldId="2147483714"/>
          </pc:sldLayoutMkLst>
        </pc:sldLayoutChg>
      </pc:sldMasterChg>
    </pc:docChg>
  </pc:docChgLst>
  <pc:docChgLst>
    <pc:chgData name="Margherita Sforza" userId="S::margherita.sforza@ecorys.com::36c765d3-5ad1-4b97-b052-4f07abc2dee5" providerId="AD" clId="Web-{83360638-9E41-C46E-E86B-2C9EDB5A2EDE}"/>
    <pc:docChg chg="modSld">
      <pc:chgData name="Margherita Sforza" userId="S::margherita.sforza@ecorys.com::36c765d3-5ad1-4b97-b052-4f07abc2dee5" providerId="AD" clId="Web-{83360638-9E41-C46E-E86B-2C9EDB5A2EDE}" dt="2024-03-05T13:22:43.982" v="45" actId="1076"/>
      <pc:docMkLst>
        <pc:docMk/>
      </pc:docMkLst>
      <pc:sldChg chg="addSp delSp modSp">
        <pc:chgData name="Margherita Sforza" userId="S::margherita.sforza@ecorys.com::36c765d3-5ad1-4b97-b052-4f07abc2dee5" providerId="AD" clId="Web-{83360638-9E41-C46E-E86B-2C9EDB5A2EDE}" dt="2024-03-05T13:21:55.339" v="35" actId="14100"/>
        <pc:sldMkLst>
          <pc:docMk/>
          <pc:sldMk cId="366028826" sldId="409"/>
        </pc:sldMkLst>
        <pc:picChg chg="add del mod">
          <ac:chgData name="Margherita Sforza" userId="S::margherita.sforza@ecorys.com::36c765d3-5ad1-4b97-b052-4f07abc2dee5" providerId="AD" clId="Web-{83360638-9E41-C46E-E86B-2C9EDB5A2EDE}" dt="2024-03-05T13:20:37.162" v="23"/>
          <ac:picMkLst>
            <pc:docMk/>
            <pc:sldMk cId="366028826" sldId="409"/>
            <ac:picMk id="3" creationId="{DA8AD89B-9098-C87F-E427-DEA93FADEDCA}"/>
          </ac:picMkLst>
        </pc:picChg>
        <pc:picChg chg="add mod">
          <ac:chgData name="Margherita Sforza" userId="S::margherita.sforza@ecorys.com::36c765d3-5ad1-4b97-b052-4f07abc2dee5" providerId="AD" clId="Web-{83360638-9E41-C46E-E86B-2C9EDB5A2EDE}" dt="2024-03-05T13:20:56.288" v="32" actId="14100"/>
          <ac:picMkLst>
            <pc:docMk/>
            <pc:sldMk cId="366028826" sldId="409"/>
            <ac:picMk id="4" creationId="{7989CF70-0547-DE41-B79A-A0BDFEF8B8B1}"/>
          </ac:picMkLst>
        </pc:picChg>
        <pc:picChg chg="add mod">
          <ac:chgData name="Margherita Sforza" userId="S::margherita.sforza@ecorys.com::36c765d3-5ad1-4b97-b052-4f07abc2dee5" providerId="AD" clId="Web-{83360638-9E41-C46E-E86B-2C9EDB5A2EDE}" dt="2024-03-05T13:21:55.339" v="35" actId="14100"/>
          <ac:picMkLst>
            <pc:docMk/>
            <pc:sldMk cId="366028826" sldId="409"/>
            <ac:picMk id="5" creationId="{7B5946E2-2523-0D25-9F1F-CA1BC417163F}"/>
          </ac:picMkLst>
        </pc:picChg>
        <pc:picChg chg="mod">
          <ac:chgData name="Margherita Sforza" userId="S::margherita.sforza@ecorys.com::36c765d3-5ad1-4b97-b052-4f07abc2dee5" providerId="AD" clId="Web-{83360638-9E41-C46E-E86B-2C9EDB5A2EDE}" dt="2024-03-05T13:20:52.866" v="30" actId="1076"/>
          <ac:picMkLst>
            <pc:docMk/>
            <pc:sldMk cId="366028826" sldId="409"/>
            <ac:picMk id="11" creationId="{6BB6A248-CD9A-D38A-E692-CFDD2D2573C9}"/>
          </ac:picMkLst>
        </pc:picChg>
      </pc:sldChg>
      <pc:sldChg chg="addSp delSp modSp">
        <pc:chgData name="Margherita Sforza" userId="S::margherita.sforza@ecorys.com::36c765d3-5ad1-4b97-b052-4f07abc2dee5" providerId="AD" clId="Web-{83360638-9E41-C46E-E86B-2C9EDB5A2EDE}" dt="2024-03-05T13:22:43.982" v="45" actId="1076"/>
        <pc:sldMkLst>
          <pc:docMk/>
          <pc:sldMk cId="3483013907" sldId="411"/>
        </pc:sldMkLst>
        <pc:picChg chg="mod">
          <ac:chgData name="Margherita Sforza" userId="S::margherita.sforza@ecorys.com::36c765d3-5ad1-4b97-b052-4f07abc2dee5" providerId="AD" clId="Web-{83360638-9E41-C46E-E86B-2C9EDB5A2EDE}" dt="2024-03-05T13:22:11.652" v="38" actId="1076"/>
          <ac:picMkLst>
            <pc:docMk/>
            <pc:sldMk cId="3483013907" sldId="411"/>
            <ac:picMk id="3" creationId="{1616B8B0-08BE-3443-BC1D-96CBE23E294B}"/>
          </ac:picMkLst>
        </pc:picChg>
        <pc:picChg chg="mod">
          <ac:chgData name="Margherita Sforza" userId="S::margherita.sforza@ecorys.com::36c765d3-5ad1-4b97-b052-4f07abc2dee5" providerId="AD" clId="Web-{83360638-9E41-C46E-E86B-2C9EDB5A2EDE}" dt="2024-03-05T13:22:05.480" v="36" actId="1076"/>
          <ac:picMkLst>
            <pc:docMk/>
            <pc:sldMk cId="3483013907" sldId="411"/>
            <ac:picMk id="4" creationId="{2D071B33-176C-74E0-45CB-851F5015F80F}"/>
          </ac:picMkLst>
        </pc:picChg>
        <pc:picChg chg="add del mod">
          <ac:chgData name="Margherita Sforza" userId="S::margherita.sforza@ecorys.com::36c765d3-5ad1-4b97-b052-4f07abc2dee5" providerId="AD" clId="Web-{83360638-9E41-C46E-E86B-2C9EDB5A2EDE}" dt="2024-03-05T13:22:43.982" v="45" actId="1076"/>
          <ac:picMkLst>
            <pc:docMk/>
            <pc:sldMk cId="3483013907" sldId="411"/>
            <ac:picMk id="13" creationId="{888C268A-729D-8ABF-6102-63AC960AA6A1}"/>
          </ac:picMkLst>
        </pc:picChg>
      </pc:sldChg>
    </pc:docChg>
  </pc:docChgLst>
  <pc:docChgLst>
    <pc:chgData name="Margherita Sforza" userId="S::margherita.sforza@ecorys.com::36c765d3-5ad1-4b97-b052-4f07abc2dee5" providerId="AD" clId="Web-{17E41FCB-F986-00C4-BF6B-97C6A56897AF}"/>
    <pc:docChg chg="modSld">
      <pc:chgData name="Margherita Sforza" userId="S::margherita.sforza@ecorys.com::36c765d3-5ad1-4b97-b052-4f07abc2dee5" providerId="AD" clId="Web-{17E41FCB-F986-00C4-BF6B-97C6A56897AF}" dt="2024-03-05T13:03:57.805" v="47" actId="1076"/>
      <pc:docMkLst>
        <pc:docMk/>
      </pc:docMkLst>
      <pc:sldChg chg="delSp modSp">
        <pc:chgData name="Margherita Sforza" userId="S::margherita.sforza@ecorys.com::36c765d3-5ad1-4b97-b052-4f07abc2dee5" providerId="AD" clId="Web-{17E41FCB-F986-00C4-BF6B-97C6A56897AF}" dt="2024-03-05T13:03:57.805" v="47" actId="1076"/>
        <pc:sldMkLst>
          <pc:docMk/>
          <pc:sldMk cId="366028826" sldId="409"/>
        </pc:sldMkLst>
        <pc:picChg chg="del">
          <ac:chgData name="Margherita Sforza" userId="S::margherita.sforza@ecorys.com::36c765d3-5ad1-4b97-b052-4f07abc2dee5" providerId="AD" clId="Web-{17E41FCB-F986-00C4-BF6B-97C6A56897AF}" dt="2024-03-05T13:03:52.773" v="45"/>
          <ac:picMkLst>
            <pc:docMk/>
            <pc:sldMk cId="366028826" sldId="409"/>
            <ac:picMk id="4" creationId="{34242EA8-A178-60F1-A29A-67A1890BFE29}"/>
          </ac:picMkLst>
        </pc:picChg>
        <pc:picChg chg="del mod">
          <ac:chgData name="Margherita Sforza" userId="S::margherita.sforza@ecorys.com::36c765d3-5ad1-4b97-b052-4f07abc2dee5" providerId="AD" clId="Web-{17E41FCB-F986-00C4-BF6B-97C6A56897AF}" dt="2024-03-05T13:03:54.711" v="46"/>
          <ac:picMkLst>
            <pc:docMk/>
            <pc:sldMk cId="366028826" sldId="409"/>
            <ac:picMk id="8" creationId="{B1237C44-B144-0417-F32A-56521326A4BB}"/>
          </ac:picMkLst>
        </pc:picChg>
        <pc:picChg chg="mod">
          <ac:chgData name="Margherita Sforza" userId="S::margherita.sforza@ecorys.com::36c765d3-5ad1-4b97-b052-4f07abc2dee5" providerId="AD" clId="Web-{17E41FCB-F986-00C4-BF6B-97C6A56897AF}" dt="2024-03-05T13:03:57.805" v="47" actId="1076"/>
          <ac:picMkLst>
            <pc:docMk/>
            <pc:sldMk cId="366028826" sldId="409"/>
            <ac:picMk id="11" creationId="{6BB6A248-CD9A-D38A-E692-CFDD2D2573C9}"/>
          </ac:picMkLst>
        </pc:picChg>
      </pc:sldChg>
      <pc:sldChg chg="addSp delSp modSp">
        <pc:chgData name="Margherita Sforza" userId="S::margherita.sforza@ecorys.com::36c765d3-5ad1-4b97-b052-4f07abc2dee5" providerId="AD" clId="Web-{17E41FCB-F986-00C4-BF6B-97C6A56897AF}" dt="2024-03-05T13:03:31.757" v="42" actId="1076"/>
        <pc:sldMkLst>
          <pc:docMk/>
          <pc:sldMk cId="3483013907" sldId="411"/>
        </pc:sldMkLst>
        <pc:spChg chg="add del mod">
          <ac:chgData name="Margherita Sforza" userId="S::margherita.sforza@ecorys.com::36c765d3-5ad1-4b97-b052-4f07abc2dee5" providerId="AD" clId="Web-{17E41FCB-F986-00C4-BF6B-97C6A56897AF}" dt="2024-03-05T13:00:53.532" v="13"/>
          <ac:spMkLst>
            <pc:docMk/>
            <pc:sldMk cId="3483013907" sldId="411"/>
            <ac:spMk id="8" creationId="{AF12200C-7B99-1E83-B835-33A01079375F}"/>
          </ac:spMkLst>
        </pc:spChg>
        <pc:spChg chg="add del mod">
          <ac:chgData name="Margherita Sforza" userId="S::margherita.sforza@ecorys.com::36c765d3-5ad1-4b97-b052-4f07abc2dee5" providerId="AD" clId="Web-{17E41FCB-F986-00C4-BF6B-97C6A56897AF}" dt="2024-03-05T13:01:20.236" v="16"/>
          <ac:spMkLst>
            <pc:docMk/>
            <pc:sldMk cId="3483013907" sldId="411"/>
            <ac:spMk id="12" creationId="{840A78E9-6FD3-6036-3E58-4C62AF62D275}"/>
          </ac:spMkLst>
        </pc:spChg>
        <pc:picChg chg="mod">
          <ac:chgData name="Margherita Sforza" userId="S::margherita.sforza@ecorys.com::36c765d3-5ad1-4b97-b052-4f07abc2dee5" providerId="AD" clId="Web-{17E41FCB-F986-00C4-BF6B-97C6A56897AF}" dt="2024-03-05T13:02:20.817" v="25" actId="1076"/>
          <ac:picMkLst>
            <pc:docMk/>
            <pc:sldMk cId="3483013907" sldId="411"/>
            <ac:picMk id="3" creationId="{1616B8B0-08BE-3443-BC1D-96CBE23E294B}"/>
          </ac:picMkLst>
        </pc:picChg>
        <pc:picChg chg="add mod">
          <ac:chgData name="Margherita Sforza" userId="S::margherita.sforza@ecorys.com::36c765d3-5ad1-4b97-b052-4f07abc2dee5" providerId="AD" clId="Web-{17E41FCB-F986-00C4-BF6B-97C6A56897AF}" dt="2024-03-05T13:03:31.757" v="42" actId="1076"/>
          <ac:picMkLst>
            <pc:docMk/>
            <pc:sldMk cId="3483013907" sldId="411"/>
            <ac:picMk id="4" creationId="{2D071B33-176C-74E0-45CB-851F5015F80F}"/>
          </ac:picMkLst>
        </pc:picChg>
        <pc:picChg chg="add del mod">
          <ac:chgData name="Margherita Sforza" userId="S::margherita.sforza@ecorys.com::36c765d3-5ad1-4b97-b052-4f07abc2dee5" providerId="AD" clId="Web-{17E41FCB-F986-00C4-BF6B-97C6A56897AF}" dt="2024-03-05T13:03:19.647" v="39"/>
          <ac:picMkLst>
            <pc:docMk/>
            <pc:sldMk cId="3483013907" sldId="411"/>
            <ac:picMk id="5" creationId="{268753B9-FF14-40D9-DC79-F8BEB877FA45}"/>
          </ac:picMkLst>
        </pc:picChg>
        <pc:picChg chg="del mod">
          <ac:chgData name="Margherita Sforza" userId="S::margherita.sforza@ecorys.com::36c765d3-5ad1-4b97-b052-4f07abc2dee5" providerId="AD" clId="Web-{17E41FCB-F986-00C4-BF6B-97C6A56897AF}" dt="2024-03-05T13:00:07.734" v="11"/>
          <ac:picMkLst>
            <pc:docMk/>
            <pc:sldMk cId="3483013907" sldId="411"/>
            <ac:picMk id="9" creationId="{3B1D3082-0B9D-5E8F-83C1-F715F1AF6B50}"/>
          </ac:picMkLst>
        </pc:picChg>
        <pc:picChg chg="add del mod ord">
          <ac:chgData name="Margherita Sforza" userId="S::margherita.sforza@ecorys.com::36c765d3-5ad1-4b97-b052-4f07abc2dee5" providerId="AD" clId="Web-{17E41FCB-F986-00C4-BF6B-97C6A56897AF}" dt="2024-03-05T13:01:03.501" v="14"/>
          <ac:picMkLst>
            <pc:docMk/>
            <pc:sldMk cId="3483013907" sldId="411"/>
            <ac:picMk id="10" creationId="{36C72442-48FC-C6DE-67C7-068345841AC2}"/>
          </ac:picMkLst>
        </pc:picChg>
        <pc:picChg chg="add mod ord">
          <ac:chgData name="Margherita Sforza" userId="S::margherita.sforza@ecorys.com::36c765d3-5ad1-4b97-b052-4f07abc2dee5" providerId="AD" clId="Web-{17E41FCB-F986-00C4-BF6B-97C6A56897AF}" dt="2024-03-05T13:03:26.850" v="41" actId="14100"/>
          <ac:picMkLst>
            <pc:docMk/>
            <pc:sldMk cId="3483013907" sldId="411"/>
            <ac:picMk id="13" creationId="{888C268A-729D-8ABF-6102-63AC960AA6A1}"/>
          </ac:picMkLst>
        </pc:picChg>
      </pc:sldChg>
    </pc:docChg>
  </pc:docChgLst>
  <pc:docChgLst>
    <pc:chgData name="Jules Vincent" userId="55136cab-8fd0-412f-bb74-578e3becb562" providerId="ADAL" clId="{05A781F6-942F-40F9-99AA-63319040C104}"/>
    <pc:docChg chg="addSld modSld">
      <pc:chgData name="Jules Vincent" userId="55136cab-8fd0-412f-bb74-578e3becb562" providerId="ADAL" clId="{05A781F6-942F-40F9-99AA-63319040C104}" dt="2023-12-21T12:06:00.520" v="1" actId="729"/>
      <pc:docMkLst>
        <pc:docMk/>
      </pc:docMkLst>
      <pc:sldChg chg="mod modShow">
        <pc:chgData name="Jules Vincent" userId="55136cab-8fd0-412f-bb74-578e3becb562" providerId="ADAL" clId="{05A781F6-942F-40F9-99AA-63319040C104}" dt="2023-12-21T12:06:00.520" v="1" actId="729"/>
        <pc:sldMkLst>
          <pc:docMk/>
          <pc:sldMk cId="2430578330" sldId="404"/>
        </pc:sldMkLst>
      </pc:sldChg>
      <pc:sldChg chg="add">
        <pc:chgData name="Jules Vincent" userId="55136cab-8fd0-412f-bb74-578e3becb562" providerId="ADAL" clId="{05A781F6-942F-40F9-99AA-63319040C104}" dt="2023-12-21T12:05:58.183" v="0"/>
        <pc:sldMkLst>
          <pc:docMk/>
          <pc:sldMk cId="972092093" sldId="410"/>
        </pc:sldMkLst>
      </pc:sldChg>
    </pc:docChg>
  </pc:docChgLst>
</pc:chgInfo>
</file>

<file path=ppt/comments/modernComment_115_C98BDCF2.xml><?xml version="1.0" encoding="utf-8"?>
<p188:cmLst xmlns:a="http://schemas.openxmlformats.org/drawingml/2006/main" xmlns:r="http://schemas.openxmlformats.org/officeDocument/2006/relationships" xmlns:p188="http://schemas.microsoft.com/office/powerpoint/2018/8/main">
  <p188:cm id="{482832B8-7992-400A-B0D9-CBDD7EB99531}" authorId="{3C4A409D-960D-72FE-DE7A-27C6C6AEBFB6}" created="2024-04-29T13:00:21.756">
    <pc:sldMkLst xmlns:pc="http://schemas.microsoft.com/office/powerpoint/2013/main/command">
      <pc:docMk/>
      <pc:sldMk cId="3381386482" sldId="277"/>
    </pc:sldMkLst>
    <p188:txBody>
      <a:bodyPr/>
      <a:lstStyle/>
      <a:p>
        <a:r>
          <a:rPr lang="en-US"/>
          <a:t>This can be deleted?</a:t>
        </a:r>
      </a:p>
    </p188:txBody>
  </p188:cm>
</p188:cmLst>
</file>

<file path=ppt/comments/modernComment_144_63D33669.xml><?xml version="1.0" encoding="utf-8"?>
<p188:cmLst xmlns:a="http://schemas.openxmlformats.org/drawingml/2006/main" xmlns:r="http://schemas.openxmlformats.org/officeDocument/2006/relationships" xmlns:p188="http://schemas.microsoft.com/office/powerpoint/2018/8/main">
  <p188:cm id="{7185581B-C6F9-4A02-B9D5-2CE0D90CC1FC}" authorId="{3C4A409D-960D-72FE-DE7A-27C6C6AEBFB6}" created="2024-04-29T13:00:31.861">
    <pc:sldMkLst xmlns:pc="http://schemas.microsoft.com/office/powerpoint/2013/main/command">
      <pc:docMk/>
      <pc:sldMk cId="1674786409" sldId="324"/>
    </pc:sldMkLst>
    <p188:txBody>
      <a:bodyPr/>
      <a:lstStyle/>
      <a:p>
        <a:r>
          <a:rPr lang="en-US"/>
          <a:t>This can be deleted?</a:t>
        </a:r>
      </a:p>
    </p188:txBody>
  </p188:cm>
</p188:cmLst>
</file>

<file path=ppt/comments/modernComment_167_A6D4A61E.xml><?xml version="1.0" encoding="utf-8"?>
<p188:cmLst xmlns:a="http://schemas.openxmlformats.org/drawingml/2006/main" xmlns:r="http://schemas.openxmlformats.org/officeDocument/2006/relationships" xmlns:p188="http://schemas.microsoft.com/office/powerpoint/2018/8/main">
  <p188:cm id="{AC485F2D-B9C9-4AC4-A588-8BF9C536631F}" authorId="{3C4A409D-960D-72FE-DE7A-27C6C6AEBFB6}" created="2024-04-29T12:47:57.154">
    <pc:sldMkLst xmlns:pc="http://schemas.microsoft.com/office/powerpoint/2013/main/command">
      <pc:docMk/>
      <pc:sldMk cId="2798954014" sldId="359"/>
    </pc:sldMkLst>
    <p188:txBody>
      <a:bodyPr/>
      <a:lstStyle/>
      <a:p>
        <a:r>
          <a:rPr lang="en-US"/>
          <a:t>Should this be removed?
</a:t>
        </a:r>
      </a:p>
    </p188:txBody>
  </p188:cm>
</p188:cmLst>
</file>

<file path=ppt/comments/modernComment_16A_BB9ABA32.xml><?xml version="1.0" encoding="utf-8"?>
<p188:cmLst xmlns:a="http://schemas.openxmlformats.org/drawingml/2006/main" xmlns:r="http://schemas.openxmlformats.org/officeDocument/2006/relationships" xmlns:p188="http://schemas.microsoft.com/office/powerpoint/2018/8/main">
  <p188:cm id="{E2408BE1-11D6-4211-AD77-82DF2D1DBD44}" authorId="{3C4A409D-960D-72FE-DE7A-27C6C6AEBFB6}" created="2024-04-29T12:39:02.523">
    <pc:sldMkLst xmlns:pc="http://schemas.microsoft.com/office/powerpoint/2013/main/command">
      <pc:docMk/>
      <pc:sldMk cId="3147479602" sldId="362"/>
    </pc:sldMkLst>
    <p188:txBody>
      <a:bodyPr/>
      <a:lstStyle/>
      <a:p>
        <a:r>
          <a:rPr lang="en-US"/>
          <a:t>Should this be removed?</a:t>
        </a:r>
      </a:p>
    </p188:txBody>
  </p188:cm>
</p188:cmLst>
</file>

<file path=ppt/diagrams/_rels/data7.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6013AC-B1E0-426B-9BAC-02A2F896F85C}" type="doc">
      <dgm:prSet loTypeId="urn:microsoft.com/office/officeart/2005/8/layout/equation1" loCatId="relationship" qsTypeId="urn:microsoft.com/office/officeart/2005/8/quickstyle/simple1" qsCatId="simple" csTypeId="urn:microsoft.com/office/officeart/2005/8/colors/accent1_2" csCatId="accent1" phldr="1"/>
      <dgm:spPr/>
      <dgm:t>
        <a:bodyPr/>
        <a:lstStyle/>
        <a:p>
          <a:endParaRPr lang="en-US"/>
        </a:p>
      </dgm:t>
    </dgm:pt>
    <dgm:pt modelId="{2AFC34B8-FF2C-49B9-95E8-F0FCEF7BA20D}">
      <dgm:prSet custT="1"/>
      <dgm:spPr>
        <a:solidFill>
          <a:schemeClr val="accent3"/>
        </a:solidFill>
      </dgm:spPr>
      <dgm:t>
        <a:bodyPr/>
        <a:lstStyle/>
        <a:p>
          <a:pPr rtl="0"/>
          <a:r>
            <a:rPr lang="en-GB" sz="1400" b="1" dirty="0">
              <a:latin typeface="Arial" panose="020B0604020202020204" pitchFamily="34" charset="0"/>
              <a:cs typeface="Arial" panose="020B0604020202020204" pitchFamily="34" charset="0"/>
            </a:rPr>
            <a:t>Need for a balanced evaluation framework</a:t>
          </a:r>
        </a:p>
      </dgm:t>
    </dgm:pt>
    <dgm:pt modelId="{BF24C5C9-1811-4E0E-9615-192530C61881}" type="parTrans" cxnId="{1E13C78E-B5E5-43E9-AA79-0A58C0770CBD}">
      <dgm:prSet/>
      <dgm:spPr/>
      <dgm:t>
        <a:bodyPr/>
        <a:lstStyle/>
        <a:p>
          <a:endParaRPr lang="en-US" sz="2000">
            <a:latin typeface="Arial" panose="020B0604020202020204" pitchFamily="34" charset="0"/>
            <a:cs typeface="Arial" panose="020B0604020202020204" pitchFamily="34" charset="0"/>
          </a:endParaRPr>
        </a:p>
      </dgm:t>
    </dgm:pt>
    <dgm:pt modelId="{26171734-7585-4AF2-A188-8C88D47C1DF8}" type="sibTrans" cxnId="{1E13C78E-B5E5-43E9-AA79-0A58C0770CBD}">
      <dgm:prSet custT="1"/>
      <dgm:spPr>
        <a:solidFill>
          <a:schemeClr val="accent3">
            <a:lumMod val="60000"/>
            <a:lumOff val="40000"/>
          </a:schemeClr>
        </a:solidFill>
      </dgm:spPr>
      <dgm:t>
        <a:bodyPr/>
        <a:lstStyle/>
        <a:p>
          <a:endParaRPr lang="en-US" sz="2000">
            <a:latin typeface="Arial" panose="020B0604020202020204" pitchFamily="34" charset="0"/>
            <a:cs typeface="Arial" panose="020B0604020202020204" pitchFamily="34" charset="0"/>
          </a:endParaRPr>
        </a:p>
      </dgm:t>
    </dgm:pt>
    <dgm:pt modelId="{37CA3291-271D-4512-A254-3658626D839B}">
      <dgm:prSet custT="1"/>
      <dgm:spPr>
        <a:solidFill>
          <a:schemeClr val="accent3"/>
        </a:solidFill>
      </dgm:spPr>
      <dgm:t>
        <a:bodyPr/>
        <a:lstStyle/>
        <a:p>
          <a:pPr rtl="0"/>
          <a:r>
            <a:rPr lang="en-GB" sz="1400" b="1" dirty="0">
              <a:latin typeface="Arial" panose="020B0604020202020204" pitchFamily="34" charset="0"/>
              <a:cs typeface="Arial" panose="020B0604020202020204" pitchFamily="34" charset="0"/>
            </a:rPr>
            <a:t>MS</a:t>
          </a:r>
          <a:r>
            <a:rPr lang="en-US" sz="1400" b="1"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asked for: flexibility and  proportionality</a:t>
          </a:r>
        </a:p>
      </dgm:t>
    </dgm:pt>
    <dgm:pt modelId="{BF8B0F13-F141-4F4D-B5DD-09F9BFE481F2}" type="parTrans" cxnId="{807255B9-8B99-4B30-B3E8-019EA707A4D0}">
      <dgm:prSet/>
      <dgm:spPr/>
      <dgm:t>
        <a:bodyPr/>
        <a:lstStyle/>
        <a:p>
          <a:endParaRPr lang="en-US" sz="2000">
            <a:latin typeface="Arial" panose="020B0604020202020204" pitchFamily="34" charset="0"/>
            <a:cs typeface="Arial" panose="020B0604020202020204" pitchFamily="34" charset="0"/>
          </a:endParaRPr>
        </a:p>
      </dgm:t>
    </dgm:pt>
    <dgm:pt modelId="{67E3EA58-F2C6-4DF4-9A19-83E502213766}" type="sibTrans" cxnId="{807255B9-8B99-4B30-B3E8-019EA707A4D0}">
      <dgm:prSet custT="1"/>
      <dgm:spPr>
        <a:solidFill>
          <a:schemeClr val="accent3">
            <a:lumMod val="60000"/>
            <a:lumOff val="40000"/>
          </a:schemeClr>
        </a:solidFill>
      </dgm:spPr>
      <dgm:t>
        <a:bodyPr/>
        <a:lstStyle/>
        <a:p>
          <a:endParaRPr lang="en-US" sz="2000">
            <a:latin typeface="Arial" panose="020B0604020202020204" pitchFamily="34" charset="0"/>
            <a:cs typeface="Arial" panose="020B0604020202020204" pitchFamily="34" charset="0"/>
          </a:endParaRPr>
        </a:p>
      </dgm:t>
    </dgm:pt>
    <dgm:pt modelId="{913C1DB5-5193-4FBA-9F2E-AECFF836CEE2}">
      <dgm:prSet custT="1"/>
      <dgm:spPr>
        <a:solidFill>
          <a:schemeClr val="accent3"/>
        </a:solidFill>
      </dgm:spPr>
      <dgm:t>
        <a:bodyPr/>
        <a:lstStyle/>
        <a:p>
          <a:pPr rtl="0"/>
          <a:r>
            <a:rPr lang="en-GB" sz="1400" b="1" dirty="0">
              <a:latin typeface="Arial" panose="020B0604020202020204" pitchFamily="34" charset="0"/>
              <a:cs typeface="Arial" panose="020B0604020202020204" pitchFamily="34" charset="0"/>
            </a:rPr>
            <a:t>And at the same time MS asked for common understanding and support</a:t>
          </a:r>
          <a:r>
            <a:rPr lang="en-GB" sz="1400" b="0" dirty="0">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dgm:t>
    </dgm:pt>
    <dgm:pt modelId="{65AB5FD8-01A7-4678-9A3E-550ABC1E5E7B}" type="parTrans" cxnId="{DD1A2E46-064C-4E24-8EC2-265554B581E7}">
      <dgm:prSet/>
      <dgm:spPr/>
      <dgm:t>
        <a:bodyPr/>
        <a:lstStyle/>
        <a:p>
          <a:endParaRPr lang="en-US" sz="2000">
            <a:latin typeface="Arial" panose="020B0604020202020204" pitchFamily="34" charset="0"/>
            <a:cs typeface="Arial" panose="020B0604020202020204" pitchFamily="34" charset="0"/>
          </a:endParaRPr>
        </a:p>
      </dgm:t>
    </dgm:pt>
    <dgm:pt modelId="{53C7FCF6-AFCF-4FD2-8923-DE508B8AD230}" type="sibTrans" cxnId="{DD1A2E46-064C-4E24-8EC2-265554B581E7}">
      <dgm:prSet/>
      <dgm:spPr/>
      <dgm:t>
        <a:bodyPr/>
        <a:lstStyle/>
        <a:p>
          <a:endParaRPr lang="en-US" sz="2000">
            <a:latin typeface="Arial" panose="020B0604020202020204" pitchFamily="34" charset="0"/>
            <a:cs typeface="Arial" panose="020B0604020202020204" pitchFamily="34" charset="0"/>
          </a:endParaRPr>
        </a:p>
      </dgm:t>
    </dgm:pt>
    <dgm:pt modelId="{1F6496C3-6522-4F8C-875A-F6A7F613EBFD}" type="pres">
      <dgm:prSet presAssocID="{C56013AC-B1E0-426B-9BAC-02A2F896F85C}" presName="linearFlow" presStyleCnt="0">
        <dgm:presLayoutVars>
          <dgm:dir/>
          <dgm:resizeHandles val="exact"/>
        </dgm:presLayoutVars>
      </dgm:prSet>
      <dgm:spPr/>
    </dgm:pt>
    <dgm:pt modelId="{3FC8231A-1A34-4D19-A4F4-5C7E47C43588}" type="pres">
      <dgm:prSet presAssocID="{2AFC34B8-FF2C-49B9-95E8-F0FCEF7BA20D}" presName="node" presStyleLbl="node1" presStyleIdx="0" presStyleCnt="3" custLinFactX="305950" custLinFactNeighborX="400000" custLinFactNeighborY="-3962">
        <dgm:presLayoutVars>
          <dgm:bulletEnabled val="1"/>
        </dgm:presLayoutVars>
      </dgm:prSet>
      <dgm:spPr/>
    </dgm:pt>
    <dgm:pt modelId="{69D422DE-B0F2-4DEA-9E46-5430CC1685F8}" type="pres">
      <dgm:prSet presAssocID="{26171734-7585-4AF2-A188-8C88D47C1DF8}" presName="spacerL" presStyleCnt="0"/>
      <dgm:spPr/>
    </dgm:pt>
    <dgm:pt modelId="{DB8F3226-8556-47FE-BBEE-617B30B23E46}" type="pres">
      <dgm:prSet presAssocID="{26171734-7585-4AF2-A188-8C88D47C1DF8}" presName="sibTrans" presStyleLbl="sibTrans2D1" presStyleIdx="0" presStyleCnt="2"/>
      <dgm:spPr/>
    </dgm:pt>
    <dgm:pt modelId="{10B1615B-1666-4285-A936-2D5166E8E7B5}" type="pres">
      <dgm:prSet presAssocID="{26171734-7585-4AF2-A188-8C88D47C1DF8}" presName="spacerR" presStyleCnt="0"/>
      <dgm:spPr/>
    </dgm:pt>
    <dgm:pt modelId="{CE73C828-D2E2-4CA8-9BC4-4ED307957CE9}" type="pres">
      <dgm:prSet presAssocID="{37CA3291-271D-4512-A254-3658626D839B}" presName="node" presStyleLbl="node1" presStyleIdx="1" presStyleCnt="3" custLinFactX="-149568" custLinFactNeighborX="-200000" custLinFactNeighborY="-2970">
        <dgm:presLayoutVars>
          <dgm:bulletEnabled val="1"/>
        </dgm:presLayoutVars>
      </dgm:prSet>
      <dgm:spPr/>
    </dgm:pt>
    <dgm:pt modelId="{F2296161-4643-4D92-8414-2921AFB16D76}" type="pres">
      <dgm:prSet presAssocID="{67E3EA58-F2C6-4DF4-9A19-83E502213766}" presName="spacerL" presStyleCnt="0"/>
      <dgm:spPr/>
    </dgm:pt>
    <dgm:pt modelId="{F0205555-AEB2-4736-8FB1-1C11CA69960B}" type="pres">
      <dgm:prSet presAssocID="{67E3EA58-F2C6-4DF4-9A19-83E502213766}" presName="sibTrans" presStyleLbl="sibTrans2D1" presStyleIdx="1" presStyleCnt="2"/>
      <dgm:spPr/>
    </dgm:pt>
    <dgm:pt modelId="{A57EF380-0159-4CC1-8952-65122EA8B42F}" type="pres">
      <dgm:prSet presAssocID="{67E3EA58-F2C6-4DF4-9A19-83E502213766}" presName="spacerR" presStyleCnt="0"/>
      <dgm:spPr/>
    </dgm:pt>
    <dgm:pt modelId="{C090BE86-EB8F-4A48-A5AD-9E71C8C91C89}" type="pres">
      <dgm:prSet presAssocID="{913C1DB5-5193-4FBA-9F2E-AECFF836CEE2}" presName="node" presStyleLbl="node1" presStyleIdx="2" presStyleCnt="3" custLinFactX="-158000" custLinFactNeighborX="-200000" custLinFactNeighborY="-3960">
        <dgm:presLayoutVars>
          <dgm:bulletEnabled val="1"/>
        </dgm:presLayoutVars>
      </dgm:prSet>
      <dgm:spPr/>
    </dgm:pt>
  </dgm:ptLst>
  <dgm:cxnLst>
    <dgm:cxn modelId="{F445602F-BFED-46C0-8B68-72F688E62B4B}" type="presOf" srcId="{2AFC34B8-FF2C-49B9-95E8-F0FCEF7BA20D}" destId="{3FC8231A-1A34-4D19-A4F4-5C7E47C43588}" srcOrd="0" destOrd="0" presId="urn:microsoft.com/office/officeart/2005/8/layout/equation1"/>
    <dgm:cxn modelId="{F435A03C-675B-4186-8EA4-3DD2BF47763E}" type="presOf" srcId="{67E3EA58-F2C6-4DF4-9A19-83E502213766}" destId="{F0205555-AEB2-4736-8FB1-1C11CA69960B}" srcOrd="0" destOrd="0" presId="urn:microsoft.com/office/officeart/2005/8/layout/equation1"/>
    <dgm:cxn modelId="{DD1A2E46-064C-4E24-8EC2-265554B581E7}" srcId="{C56013AC-B1E0-426B-9BAC-02A2F896F85C}" destId="{913C1DB5-5193-4FBA-9F2E-AECFF836CEE2}" srcOrd="2" destOrd="0" parTransId="{65AB5FD8-01A7-4678-9A3E-550ABC1E5E7B}" sibTransId="{53C7FCF6-AFCF-4FD2-8923-DE508B8AD230}"/>
    <dgm:cxn modelId="{4B9D2A54-C27F-4CCE-9E5F-CD726FAF72A8}" type="presOf" srcId="{913C1DB5-5193-4FBA-9F2E-AECFF836CEE2}" destId="{C090BE86-EB8F-4A48-A5AD-9E71C8C91C89}" srcOrd="0" destOrd="0" presId="urn:microsoft.com/office/officeart/2005/8/layout/equation1"/>
    <dgm:cxn modelId="{715B2D74-334C-47B4-8A36-4879E6F72F3B}" type="presOf" srcId="{C56013AC-B1E0-426B-9BAC-02A2F896F85C}" destId="{1F6496C3-6522-4F8C-875A-F6A7F613EBFD}" srcOrd="0" destOrd="0" presId="urn:microsoft.com/office/officeart/2005/8/layout/equation1"/>
    <dgm:cxn modelId="{5B59F285-F9BC-441B-9C53-F46E0EEFBE98}" type="presOf" srcId="{26171734-7585-4AF2-A188-8C88D47C1DF8}" destId="{DB8F3226-8556-47FE-BBEE-617B30B23E46}" srcOrd="0" destOrd="0" presId="urn:microsoft.com/office/officeart/2005/8/layout/equation1"/>
    <dgm:cxn modelId="{1E13C78E-B5E5-43E9-AA79-0A58C0770CBD}" srcId="{C56013AC-B1E0-426B-9BAC-02A2F896F85C}" destId="{2AFC34B8-FF2C-49B9-95E8-F0FCEF7BA20D}" srcOrd="0" destOrd="0" parTransId="{BF24C5C9-1811-4E0E-9615-192530C61881}" sibTransId="{26171734-7585-4AF2-A188-8C88D47C1DF8}"/>
    <dgm:cxn modelId="{807255B9-8B99-4B30-B3E8-019EA707A4D0}" srcId="{C56013AC-B1E0-426B-9BAC-02A2F896F85C}" destId="{37CA3291-271D-4512-A254-3658626D839B}" srcOrd="1" destOrd="0" parTransId="{BF8B0F13-F141-4F4D-B5DD-09F9BFE481F2}" sibTransId="{67E3EA58-F2C6-4DF4-9A19-83E502213766}"/>
    <dgm:cxn modelId="{620934C9-6CCE-4667-90F8-F6975550B558}" type="presOf" srcId="{37CA3291-271D-4512-A254-3658626D839B}" destId="{CE73C828-D2E2-4CA8-9BC4-4ED307957CE9}" srcOrd="0" destOrd="0" presId="urn:microsoft.com/office/officeart/2005/8/layout/equation1"/>
    <dgm:cxn modelId="{B356B7F3-130E-4903-BAE6-CA9D850ECEAB}" type="presParOf" srcId="{1F6496C3-6522-4F8C-875A-F6A7F613EBFD}" destId="{3FC8231A-1A34-4D19-A4F4-5C7E47C43588}" srcOrd="0" destOrd="0" presId="urn:microsoft.com/office/officeart/2005/8/layout/equation1"/>
    <dgm:cxn modelId="{80CBE217-1668-44BA-8E9E-98038418F2AF}" type="presParOf" srcId="{1F6496C3-6522-4F8C-875A-F6A7F613EBFD}" destId="{69D422DE-B0F2-4DEA-9E46-5430CC1685F8}" srcOrd="1" destOrd="0" presId="urn:microsoft.com/office/officeart/2005/8/layout/equation1"/>
    <dgm:cxn modelId="{5498C057-1779-463E-A45D-C36908891A0E}" type="presParOf" srcId="{1F6496C3-6522-4F8C-875A-F6A7F613EBFD}" destId="{DB8F3226-8556-47FE-BBEE-617B30B23E46}" srcOrd="2" destOrd="0" presId="urn:microsoft.com/office/officeart/2005/8/layout/equation1"/>
    <dgm:cxn modelId="{746CD50C-8F5E-462B-BEEE-325763B0F9D0}" type="presParOf" srcId="{1F6496C3-6522-4F8C-875A-F6A7F613EBFD}" destId="{10B1615B-1666-4285-A936-2D5166E8E7B5}" srcOrd="3" destOrd="0" presId="urn:microsoft.com/office/officeart/2005/8/layout/equation1"/>
    <dgm:cxn modelId="{8E92B333-B349-47B5-A742-8E25833CE8A5}" type="presParOf" srcId="{1F6496C3-6522-4F8C-875A-F6A7F613EBFD}" destId="{CE73C828-D2E2-4CA8-9BC4-4ED307957CE9}" srcOrd="4" destOrd="0" presId="urn:microsoft.com/office/officeart/2005/8/layout/equation1"/>
    <dgm:cxn modelId="{59609ECC-6B6C-412B-B542-E0128EE5798C}" type="presParOf" srcId="{1F6496C3-6522-4F8C-875A-F6A7F613EBFD}" destId="{F2296161-4643-4D92-8414-2921AFB16D76}" srcOrd="5" destOrd="0" presId="urn:microsoft.com/office/officeart/2005/8/layout/equation1"/>
    <dgm:cxn modelId="{10ED8E6C-2C4C-4673-88AB-8DBF14821786}" type="presParOf" srcId="{1F6496C3-6522-4F8C-875A-F6A7F613EBFD}" destId="{F0205555-AEB2-4736-8FB1-1C11CA69960B}" srcOrd="6" destOrd="0" presId="urn:microsoft.com/office/officeart/2005/8/layout/equation1"/>
    <dgm:cxn modelId="{7D0F71A0-2997-45B3-924B-3808E23FA7BE}" type="presParOf" srcId="{1F6496C3-6522-4F8C-875A-F6A7F613EBFD}" destId="{A57EF380-0159-4CC1-8952-65122EA8B42F}" srcOrd="7" destOrd="0" presId="urn:microsoft.com/office/officeart/2005/8/layout/equation1"/>
    <dgm:cxn modelId="{470504A7-7E99-435C-8F86-D99DCAA90E8C}" type="presParOf" srcId="{1F6496C3-6522-4F8C-875A-F6A7F613EBFD}" destId="{C090BE86-EB8F-4A48-A5AD-9E71C8C91C89}"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89CAD7-0A36-454F-B3B0-0C8EDB6F4A1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9E6BD69-F698-4376-803C-12A0287EFFB6}">
      <dgm:prSet/>
      <dgm:spPr/>
      <dgm:t>
        <a:bodyPr/>
        <a:lstStyle/>
        <a:p>
          <a:pPr rtl="0"/>
          <a:endParaRPr lang="en-GB" dirty="0">
            <a:latin typeface="Arial" panose="020B0604020202020204" pitchFamily="34" charset="0"/>
            <a:cs typeface="Arial" panose="020B0604020202020204" pitchFamily="34" charset="0"/>
          </a:endParaRPr>
        </a:p>
      </dgm:t>
    </dgm:pt>
    <dgm:pt modelId="{11451AED-E338-4947-87BE-4D83259CDF0F}" type="parTrans" cxnId="{D33453CB-40C1-41A2-8B7B-BAF5822D5438}">
      <dgm:prSet/>
      <dgm:spPr/>
      <dgm:t>
        <a:bodyPr/>
        <a:lstStyle/>
        <a:p>
          <a:endParaRPr lang="en-US">
            <a:latin typeface="Arial" panose="020B0604020202020204" pitchFamily="34" charset="0"/>
            <a:cs typeface="Arial" panose="020B0604020202020204" pitchFamily="34" charset="0"/>
          </a:endParaRPr>
        </a:p>
      </dgm:t>
    </dgm:pt>
    <dgm:pt modelId="{7E54A565-875D-4CEA-9AF2-E99275055739}" type="sibTrans" cxnId="{D33453CB-40C1-41A2-8B7B-BAF5822D5438}">
      <dgm:prSet/>
      <dgm:spPr/>
      <dgm:t>
        <a:bodyPr/>
        <a:lstStyle/>
        <a:p>
          <a:endParaRPr lang="en-US">
            <a:latin typeface="Arial" panose="020B0604020202020204" pitchFamily="34" charset="0"/>
            <a:cs typeface="Arial" panose="020B0604020202020204" pitchFamily="34" charset="0"/>
          </a:endParaRPr>
        </a:p>
      </dgm:t>
    </dgm:pt>
    <dgm:pt modelId="{280D8A4B-FE93-4AA5-8A35-8FA6D3C5EFFE}">
      <dgm:prSet/>
      <dgm:spPr/>
      <dgm:t>
        <a:bodyPr/>
        <a:lstStyle/>
        <a:p>
          <a:pPr rtl="0"/>
          <a:endParaRPr lang="en-GB" dirty="0">
            <a:latin typeface="Arial" panose="020B0604020202020204" pitchFamily="34" charset="0"/>
            <a:cs typeface="Arial" panose="020B0604020202020204" pitchFamily="34" charset="0"/>
          </a:endParaRPr>
        </a:p>
      </dgm:t>
    </dgm:pt>
    <dgm:pt modelId="{1A93F0C1-61A0-4AC6-B972-E23BF58B3C60}" type="parTrans" cxnId="{6604D845-9D96-4ACA-9F54-96A9ED2FE5F5}">
      <dgm:prSet/>
      <dgm:spPr/>
      <dgm:t>
        <a:bodyPr/>
        <a:lstStyle/>
        <a:p>
          <a:endParaRPr lang="en-US">
            <a:latin typeface="Arial" panose="020B0604020202020204" pitchFamily="34" charset="0"/>
            <a:cs typeface="Arial" panose="020B0604020202020204" pitchFamily="34" charset="0"/>
          </a:endParaRPr>
        </a:p>
      </dgm:t>
    </dgm:pt>
    <dgm:pt modelId="{AB5D5B47-AC82-4947-81B3-B4A4183D3008}" type="sibTrans" cxnId="{6604D845-9D96-4ACA-9F54-96A9ED2FE5F5}">
      <dgm:prSet/>
      <dgm:spPr/>
      <dgm:t>
        <a:bodyPr/>
        <a:lstStyle/>
        <a:p>
          <a:endParaRPr lang="en-US">
            <a:latin typeface="Arial" panose="020B0604020202020204" pitchFamily="34" charset="0"/>
            <a:cs typeface="Arial" panose="020B0604020202020204" pitchFamily="34" charset="0"/>
          </a:endParaRPr>
        </a:p>
      </dgm:t>
    </dgm:pt>
    <dgm:pt modelId="{CED3080F-7C5A-437E-A4E8-17894191089D}">
      <dgm:prSet/>
      <dgm:spPr/>
      <dgm:t>
        <a:bodyPr/>
        <a:lstStyle/>
        <a:p>
          <a:pPr rtl="0"/>
          <a:endParaRPr lang="en-GB" dirty="0">
            <a:latin typeface="Arial" panose="020B0604020202020204" pitchFamily="34" charset="0"/>
            <a:cs typeface="Arial" panose="020B0604020202020204" pitchFamily="34" charset="0"/>
          </a:endParaRPr>
        </a:p>
      </dgm:t>
    </dgm:pt>
    <dgm:pt modelId="{84FDFB3A-D679-4894-BF9A-2BF234C8FE51}" type="parTrans" cxnId="{FDD31BBC-977B-456F-AC3C-F673BEE5E3F1}">
      <dgm:prSet/>
      <dgm:spPr/>
      <dgm:t>
        <a:bodyPr/>
        <a:lstStyle/>
        <a:p>
          <a:endParaRPr lang="en-US">
            <a:latin typeface="Arial" panose="020B0604020202020204" pitchFamily="34" charset="0"/>
            <a:cs typeface="Arial" panose="020B0604020202020204" pitchFamily="34" charset="0"/>
          </a:endParaRPr>
        </a:p>
      </dgm:t>
    </dgm:pt>
    <dgm:pt modelId="{A174A807-4D5D-4513-B196-04B1D2F65739}" type="sibTrans" cxnId="{FDD31BBC-977B-456F-AC3C-F673BEE5E3F1}">
      <dgm:prSet/>
      <dgm:spPr/>
      <dgm:t>
        <a:bodyPr/>
        <a:lstStyle/>
        <a:p>
          <a:endParaRPr lang="en-US">
            <a:latin typeface="Arial" panose="020B0604020202020204" pitchFamily="34" charset="0"/>
            <a:cs typeface="Arial" panose="020B0604020202020204" pitchFamily="34" charset="0"/>
          </a:endParaRPr>
        </a:p>
      </dgm:t>
    </dgm:pt>
    <dgm:pt modelId="{999B511E-64C5-44D9-8BEC-5FA783DC7E11}">
      <dgm:prSet/>
      <dgm:spPr/>
      <dgm:t>
        <a:bodyPr/>
        <a:lstStyle/>
        <a:p>
          <a:pPr rtl="0"/>
          <a:endParaRPr lang="en-GB" dirty="0">
            <a:latin typeface="Arial" panose="020B0604020202020204" pitchFamily="34" charset="0"/>
            <a:cs typeface="Arial" panose="020B0604020202020204" pitchFamily="34" charset="0"/>
          </a:endParaRPr>
        </a:p>
      </dgm:t>
    </dgm:pt>
    <dgm:pt modelId="{E1B1A5C4-1E79-49EC-800E-5D3FEE82B8E4}" type="parTrans" cxnId="{0FEBB76A-D045-4775-8C32-7929FAAFB0BC}">
      <dgm:prSet/>
      <dgm:spPr/>
      <dgm:t>
        <a:bodyPr/>
        <a:lstStyle/>
        <a:p>
          <a:endParaRPr lang="en-US">
            <a:latin typeface="Arial" panose="020B0604020202020204" pitchFamily="34" charset="0"/>
            <a:cs typeface="Arial" panose="020B0604020202020204" pitchFamily="34" charset="0"/>
          </a:endParaRPr>
        </a:p>
      </dgm:t>
    </dgm:pt>
    <dgm:pt modelId="{DE96B687-CAA3-4B28-A646-F33864E7D4A9}" type="sibTrans" cxnId="{0FEBB76A-D045-4775-8C32-7929FAAFB0BC}">
      <dgm:prSet/>
      <dgm:spPr/>
      <dgm:t>
        <a:bodyPr/>
        <a:lstStyle/>
        <a:p>
          <a:endParaRPr lang="en-US">
            <a:latin typeface="Arial" panose="020B0604020202020204" pitchFamily="34" charset="0"/>
            <a:cs typeface="Arial" panose="020B0604020202020204" pitchFamily="34" charset="0"/>
          </a:endParaRPr>
        </a:p>
      </dgm:t>
    </dgm:pt>
    <dgm:pt modelId="{5B16BCD2-5A6C-4AC1-BD13-BDD338F6E458}">
      <dgm:prSet/>
      <dgm:spPr/>
      <dgm:t>
        <a:bodyPr/>
        <a:lstStyle/>
        <a:p>
          <a:pPr rtl="0"/>
          <a:endParaRPr lang="en-GB" dirty="0">
            <a:latin typeface="Arial" panose="020B0604020202020204" pitchFamily="34" charset="0"/>
            <a:cs typeface="Arial" panose="020B0604020202020204" pitchFamily="34" charset="0"/>
          </a:endParaRPr>
        </a:p>
      </dgm:t>
    </dgm:pt>
    <dgm:pt modelId="{9555C0A5-EBD5-4AA3-9B1D-BC97F3B5A8D7}" type="parTrans" cxnId="{2833840F-1D8E-4F9A-BC59-85F9896FE6F2}">
      <dgm:prSet/>
      <dgm:spPr/>
      <dgm:t>
        <a:bodyPr/>
        <a:lstStyle/>
        <a:p>
          <a:endParaRPr lang="en-US">
            <a:latin typeface="Arial" panose="020B0604020202020204" pitchFamily="34" charset="0"/>
            <a:cs typeface="Arial" panose="020B0604020202020204" pitchFamily="34" charset="0"/>
          </a:endParaRPr>
        </a:p>
      </dgm:t>
    </dgm:pt>
    <dgm:pt modelId="{5F8E72C2-37B9-410E-BA2F-8D69BC2F7CB2}" type="sibTrans" cxnId="{2833840F-1D8E-4F9A-BC59-85F9896FE6F2}">
      <dgm:prSet/>
      <dgm:spPr/>
      <dgm:t>
        <a:bodyPr/>
        <a:lstStyle/>
        <a:p>
          <a:endParaRPr lang="en-US">
            <a:latin typeface="Arial" panose="020B0604020202020204" pitchFamily="34" charset="0"/>
            <a:cs typeface="Arial" panose="020B0604020202020204" pitchFamily="34" charset="0"/>
          </a:endParaRPr>
        </a:p>
      </dgm:t>
    </dgm:pt>
    <dgm:pt modelId="{10F4452B-2EC3-4375-8D5E-44579A334391}">
      <dgm:prSet custT="1"/>
      <dgm:spPr/>
      <dgm:t>
        <a:bodyPr/>
        <a:lstStyle/>
        <a:p>
          <a:r>
            <a:rPr lang="en-GB" sz="1800" b="0" dirty="0">
              <a:latin typeface="Arial" panose="020B0604020202020204" pitchFamily="34" charset="0"/>
              <a:cs typeface="Arial" panose="020B0604020202020204" pitchFamily="34" charset="0"/>
            </a:rPr>
            <a:t>Evaluation Plans submitted to EC one year after CAP SP adoption (no approval)</a:t>
          </a:r>
          <a:endParaRPr lang="en-GB" sz="1800" dirty="0">
            <a:latin typeface="Arial" panose="020B0604020202020204" pitchFamily="34" charset="0"/>
            <a:cs typeface="Arial" panose="020B0604020202020204" pitchFamily="34" charset="0"/>
          </a:endParaRPr>
        </a:p>
      </dgm:t>
    </dgm:pt>
    <dgm:pt modelId="{ED411E47-C2CF-4ECF-B842-A340F62DCCD4}" type="parTrans" cxnId="{BA519769-7D1F-418F-A6F3-41F95BF2BF06}">
      <dgm:prSet/>
      <dgm:spPr/>
      <dgm:t>
        <a:bodyPr/>
        <a:lstStyle/>
        <a:p>
          <a:endParaRPr lang="en-GB">
            <a:latin typeface="Arial" panose="020B0604020202020204" pitchFamily="34" charset="0"/>
            <a:cs typeface="Arial" panose="020B0604020202020204" pitchFamily="34" charset="0"/>
          </a:endParaRPr>
        </a:p>
      </dgm:t>
    </dgm:pt>
    <dgm:pt modelId="{E4A1DFD1-86C2-4F4C-8F6D-653C6AD87465}" type="sibTrans" cxnId="{BA519769-7D1F-418F-A6F3-41F95BF2BF06}">
      <dgm:prSet/>
      <dgm:spPr/>
      <dgm:t>
        <a:bodyPr/>
        <a:lstStyle/>
        <a:p>
          <a:endParaRPr lang="en-GB">
            <a:latin typeface="Arial" panose="020B0604020202020204" pitchFamily="34" charset="0"/>
            <a:cs typeface="Arial" panose="020B0604020202020204" pitchFamily="34" charset="0"/>
          </a:endParaRPr>
        </a:p>
      </dgm:t>
    </dgm:pt>
    <dgm:pt modelId="{0E9824C9-3F31-4E57-8E64-C13143EA5FB3}">
      <dgm:prSet custT="1"/>
      <dgm:spPr/>
      <dgm:t>
        <a:bodyPr/>
        <a:lstStyle/>
        <a:p>
          <a:r>
            <a:rPr lang="en-GB" sz="1800" b="0" dirty="0">
              <a:latin typeface="Arial" panose="020B0604020202020204" pitchFamily="34" charset="0"/>
              <a:cs typeface="Arial" panose="020B0604020202020204" pitchFamily="34" charset="0"/>
            </a:rPr>
            <a:t>You will be consulted within the Monitoring Committee</a:t>
          </a:r>
          <a:endParaRPr lang="en-GB" sz="1800" dirty="0">
            <a:latin typeface="Arial" panose="020B0604020202020204" pitchFamily="34" charset="0"/>
            <a:cs typeface="Arial" panose="020B0604020202020204" pitchFamily="34" charset="0"/>
          </a:endParaRPr>
        </a:p>
      </dgm:t>
    </dgm:pt>
    <dgm:pt modelId="{C6780AAF-A069-4E62-9C70-3B5FDCEEE656}" type="parTrans" cxnId="{89EB1D64-519D-40A0-8366-2FBACFB2A059}">
      <dgm:prSet/>
      <dgm:spPr/>
      <dgm:t>
        <a:bodyPr/>
        <a:lstStyle/>
        <a:p>
          <a:endParaRPr lang="en-GB">
            <a:latin typeface="Arial" panose="020B0604020202020204" pitchFamily="34" charset="0"/>
            <a:cs typeface="Arial" panose="020B0604020202020204" pitchFamily="34" charset="0"/>
          </a:endParaRPr>
        </a:p>
      </dgm:t>
    </dgm:pt>
    <dgm:pt modelId="{BBFDF480-E3FA-4776-9876-D0FC15DD1B4B}" type="sibTrans" cxnId="{89EB1D64-519D-40A0-8366-2FBACFB2A059}">
      <dgm:prSet/>
      <dgm:spPr/>
      <dgm:t>
        <a:bodyPr/>
        <a:lstStyle/>
        <a:p>
          <a:endParaRPr lang="en-GB">
            <a:latin typeface="Arial" panose="020B0604020202020204" pitchFamily="34" charset="0"/>
            <a:cs typeface="Arial" panose="020B0604020202020204" pitchFamily="34" charset="0"/>
          </a:endParaRPr>
        </a:p>
      </dgm:t>
    </dgm:pt>
    <dgm:pt modelId="{A34934E0-301C-484A-BAEB-0BC59586451F}">
      <dgm:prSet custT="1"/>
      <dgm:spPr/>
      <dgm:t>
        <a:bodyPr/>
        <a:lstStyle/>
        <a:p>
          <a:r>
            <a:rPr lang="en-GB" sz="1800" b="0" dirty="0">
              <a:latin typeface="Arial" panose="020B0604020202020204" pitchFamily="34" charset="0"/>
              <a:cs typeface="Arial" panose="020B0604020202020204" pitchFamily="34" charset="0"/>
            </a:rPr>
            <a:t>Please check the completeness (Annex II of the IA)</a:t>
          </a:r>
          <a:endParaRPr lang="en-GB" sz="1800" dirty="0">
            <a:latin typeface="Arial" panose="020B0604020202020204" pitchFamily="34" charset="0"/>
            <a:cs typeface="Arial" panose="020B0604020202020204" pitchFamily="34" charset="0"/>
          </a:endParaRPr>
        </a:p>
      </dgm:t>
    </dgm:pt>
    <dgm:pt modelId="{78980ABA-E851-41FE-9742-21391B40063C}" type="parTrans" cxnId="{7167F3FF-540C-4705-83A4-B86E9842C548}">
      <dgm:prSet/>
      <dgm:spPr/>
      <dgm:t>
        <a:bodyPr/>
        <a:lstStyle/>
        <a:p>
          <a:endParaRPr lang="en-GB">
            <a:latin typeface="Arial" panose="020B0604020202020204" pitchFamily="34" charset="0"/>
            <a:cs typeface="Arial" panose="020B0604020202020204" pitchFamily="34" charset="0"/>
          </a:endParaRPr>
        </a:p>
      </dgm:t>
    </dgm:pt>
    <dgm:pt modelId="{34C8B1AF-68C3-487D-890A-255940B81102}" type="sibTrans" cxnId="{7167F3FF-540C-4705-83A4-B86E9842C548}">
      <dgm:prSet/>
      <dgm:spPr/>
      <dgm:t>
        <a:bodyPr/>
        <a:lstStyle/>
        <a:p>
          <a:endParaRPr lang="en-GB">
            <a:latin typeface="Arial" panose="020B0604020202020204" pitchFamily="34" charset="0"/>
            <a:cs typeface="Arial" panose="020B0604020202020204" pitchFamily="34" charset="0"/>
          </a:endParaRPr>
        </a:p>
      </dgm:t>
    </dgm:pt>
    <dgm:pt modelId="{79A31EA5-71A6-4A97-A7E4-240647A2ECCD}">
      <dgm:prSet custT="1"/>
      <dgm:spPr/>
      <dgm:t>
        <a:bodyPr/>
        <a:lstStyle/>
        <a:p>
          <a:r>
            <a:rPr lang="en-GB" sz="1800" dirty="0">
              <a:latin typeface="Arial" panose="020B0604020202020204" pitchFamily="34" charset="0"/>
              <a:cs typeface="Arial" panose="020B0604020202020204" pitchFamily="34" charset="0"/>
            </a:rPr>
            <a:t>Please check the content (in case of questions, ask @AGRI EVALUATION)</a:t>
          </a:r>
        </a:p>
      </dgm:t>
    </dgm:pt>
    <dgm:pt modelId="{C0E68652-B33D-4C6F-809C-1F431D59756C}" type="parTrans" cxnId="{EB6E5C04-D642-4C81-B02B-F36067646813}">
      <dgm:prSet/>
      <dgm:spPr/>
      <dgm:t>
        <a:bodyPr/>
        <a:lstStyle/>
        <a:p>
          <a:endParaRPr lang="en-GB">
            <a:latin typeface="Arial" panose="020B0604020202020204" pitchFamily="34" charset="0"/>
            <a:cs typeface="Arial" panose="020B0604020202020204" pitchFamily="34" charset="0"/>
          </a:endParaRPr>
        </a:p>
      </dgm:t>
    </dgm:pt>
    <dgm:pt modelId="{8F8EF870-0611-4B40-9BC1-DEC08119CD32}" type="sibTrans" cxnId="{EB6E5C04-D642-4C81-B02B-F36067646813}">
      <dgm:prSet/>
      <dgm:spPr/>
      <dgm:t>
        <a:bodyPr/>
        <a:lstStyle/>
        <a:p>
          <a:endParaRPr lang="en-GB">
            <a:latin typeface="Arial" panose="020B0604020202020204" pitchFamily="34" charset="0"/>
            <a:cs typeface="Arial" panose="020B0604020202020204" pitchFamily="34" charset="0"/>
          </a:endParaRPr>
        </a:p>
      </dgm:t>
    </dgm:pt>
    <dgm:pt modelId="{3A7BE34D-7F25-4A04-BA15-255717AE43BF}">
      <dgm:prSet custT="1"/>
      <dgm:spPr/>
      <dgm:t>
        <a:bodyPr/>
        <a:lstStyle/>
        <a:p>
          <a:r>
            <a:rPr lang="en-GB" sz="1800" b="0" dirty="0">
              <a:latin typeface="Arial" panose="020B0604020202020204" pitchFamily="34" charset="0"/>
              <a:cs typeface="Arial" panose="020B0604020202020204" pitchFamily="34" charset="0"/>
            </a:rPr>
            <a:t>In case MS proposes not to evaluate a particular SO </a:t>
          </a:r>
          <a:r>
            <a:rPr lang="en-GB" sz="1800" b="0" dirty="0">
              <a:latin typeface="Arial" panose="020B0604020202020204" pitchFamily="34" charset="0"/>
              <a:cs typeface="Arial" panose="020B0604020202020204" pitchFamily="34" charset="0"/>
              <a:sym typeface="Wingdings" panose="05000000000000000000" pitchFamily="2" charset="2"/>
            </a:rPr>
            <a:t></a:t>
          </a:r>
          <a:r>
            <a:rPr lang="en-GB" sz="1800" b="0" dirty="0">
              <a:latin typeface="Arial" panose="020B0604020202020204" pitchFamily="34" charset="0"/>
              <a:cs typeface="Arial" panose="020B0604020202020204" pitchFamily="34" charset="0"/>
            </a:rPr>
            <a:t>  let us know @AGRI EVALUATION </a:t>
          </a:r>
          <a:endParaRPr lang="en-GB" sz="1800" dirty="0">
            <a:latin typeface="Arial" panose="020B0604020202020204" pitchFamily="34" charset="0"/>
            <a:cs typeface="Arial" panose="020B0604020202020204" pitchFamily="34" charset="0"/>
          </a:endParaRPr>
        </a:p>
      </dgm:t>
    </dgm:pt>
    <dgm:pt modelId="{424F1198-7F66-4AD2-B8A4-ECA7F0CACA93}" type="parTrans" cxnId="{B90D8B3B-FB0C-476E-8256-33E6E3757CF2}">
      <dgm:prSet/>
      <dgm:spPr/>
      <dgm:t>
        <a:bodyPr/>
        <a:lstStyle/>
        <a:p>
          <a:endParaRPr lang="en-GB">
            <a:latin typeface="Arial" panose="020B0604020202020204" pitchFamily="34" charset="0"/>
            <a:cs typeface="Arial" panose="020B0604020202020204" pitchFamily="34" charset="0"/>
          </a:endParaRPr>
        </a:p>
      </dgm:t>
    </dgm:pt>
    <dgm:pt modelId="{3FA40AD3-1A8D-41CF-80FF-C0CA3A474881}" type="sibTrans" cxnId="{B90D8B3B-FB0C-476E-8256-33E6E3757CF2}">
      <dgm:prSet/>
      <dgm:spPr/>
      <dgm:t>
        <a:bodyPr/>
        <a:lstStyle/>
        <a:p>
          <a:endParaRPr lang="en-GB">
            <a:latin typeface="Arial" panose="020B0604020202020204" pitchFamily="34" charset="0"/>
            <a:cs typeface="Arial" panose="020B0604020202020204" pitchFamily="34" charset="0"/>
          </a:endParaRPr>
        </a:p>
      </dgm:t>
    </dgm:pt>
    <dgm:pt modelId="{EF25F598-8366-4076-B4EA-4C47C373CD41}" type="pres">
      <dgm:prSet presAssocID="{BC89CAD7-0A36-454F-B3B0-0C8EDB6F4A11}" presName="linearFlow" presStyleCnt="0">
        <dgm:presLayoutVars>
          <dgm:dir/>
          <dgm:animLvl val="lvl"/>
          <dgm:resizeHandles val="exact"/>
        </dgm:presLayoutVars>
      </dgm:prSet>
      <dgm:spPr/>
    </dgm:pt>
    <dgm:pt modelId="{AE0AF6B4-3A22-4940-A652-2C0F2AA3D8F7}" type="pres">
      <dgm:prSet presAssocID="{A9E6BD69-F698-4376-803C-12A0287EFFB6}" presName="composite" presStyleCnt="0"/>
      <dgm:spPr/>
    </dgm:pt>
    <dgm:pt modelId="{B228DC65-1144-4700-B81C-F66B75787CFF}" type="pres">
      <dgm:prSet presAssocID="{A9E6BD69-F698-4376-803C-12A0287EFFB6}" presName="parentText" presStyleLbl="alignNode1" presStyleIdx="0" presStyleCnt="5">
        <dgm:presLayoutVars>
          <dgm:chMax val="1"/>
          <dgm:bulletEnabled val="1"/>
        </dgm:presLayoutVars>
      </dgm:prSet>
      <dgm:spPr/>
    </dgm:pt>
    <dgm:pt modelId="{2752DE97-67C7-4CEC-B1F8-895F539F6731}" type="pres">
      <dgm:prSet presAssocID="{A9E6BD69-F698-4376-803C-12A0287EFFB6}" presName="descendantText" presStyleLbl="alignAcc1" presStyleIdx="0" presStyleCnt="5">
        <dgm:presLayoutVars>
          <dgm:bulletEnabled val="1"/>
        </dgm:presLayoutVars>
      </dgm:prSet>
      <dgm:spPr/>
    </dgm:pt>
    <dgm:pt modelId="{09F47889-91D7-4BD1-9709-A5DAAC032028}" type="pres">
      <dgm:prSet presAssocID="{7E54A565-875D-4CEA-9AF2-E99275055739}" presName="sp" presStyleCnt="0"/>
      <dgm:spPr/>
    </dgm:pt>
    <dgm:pt modelId="{F2ACBC8E-3304-41CE-ADCF-6DFA9CCD4EEF}" type="pres">
      <dgm:prSet presAssocID="{280D8A4B-FE93-4AA5-8A35-8FA6D3C5EFFE}" presName="composite" presStyleCnt="0"/>
      <dgm:spPr/>
    </dgm:pt>
    <dgm:pt modelId="{3A2FDFAE-83B6-411E-9EFD-14060B1E5ED7}" type="pres">
      <dgm:prSet presAssocID="{280D8A4B-FE93-4AA5-8A35-8FA6D3C5EFFE}" presName="parentText" presStyleLbl="alignNode1" presStyleIdx="1" presStyleCnt="5">
        <dgm:presLayoutVars>
          <dgm:chMax val="1"/>
          <dgm:bulletEnabled val="1"/>
        </dgm:presLayoutVars>
      </dgm:prSet>
      <dgm:spPr/>
    </dgm:pt>
    <dgm:pt modelId="{2C35AD12-11B3-4D4E-8C5F-EF3DEFFACE15}" type="pres">
      <dgm:prSet presAssocID="{280D8A4B-FE93-4AA5-8A35-8FA6D3C5EFFE}" presName="descendantText" presStyleLbl="alignAcc1" presStyleIdx="1" presStyleCnt="5">
        <dgm:presLayoutVars>
          <dgm:bulletEnabled val="1"/>
        </dgm:presLayoutVars>
      </dgm:prSet>
      <dgm:spPr/>
    </dgm:pt>
    <dgm:pt modelId="{EDC8625C-DD4E-4CB5-BAC1-2234285F384A}" type="pres">
      <dgm:prSet presAssocID="{AB5D5B47-AC82-4947-81B3-B4A4183D3008}" presName="sp" presStyleCnt="0"/>
      <dgm:spPr/>
    </dgm:pt>
    <dgm:pt modelId="{9B4D6FD0-44B0-455E-9254-DE7603954146}" type="pres">
      <dgm:prSet presAssocID="{CED3080F-7C5A-437E-A4E8-17894191089D}" presName="composite" presStyleCnt="0"/>
      <dgm:spPr/>
    </dgm:pt>
    <dgm:pt modelId="{D585A2BE-69A7-4D14-8ECD-6BB218520B23}" type="pres">
      <dgm:prSet presAssocID="{CED3080F-7C5A-437E-A4E8-17894191089D}" presName="parentText" presStyleLbl="alignNode1" presStyleIdx="2" presStyleCnt="5">
        <dgm:presLayoutVars>
          <dgm:chMax val="1"/>
          <dgm:bulletEnabled val="1"/>
        </dgm:presLayoutVars>
      </dgm:prSet>
      <dgm:spPr/>
    </dgm:pt>
    <dgm:pt modelId="{E80F134C-8C8B-41E3-BBB8-60C5729FE08C}" type="pres">
      <dgm:prSet presAssocID="{CED3080F-7C5A-437E-A4E8-17894191089D}" presName="descendantText" presStyleLbl="alignAcc1" presStyleIdx="2" presStyleCnt="5">
        <dgm:presLayoutVars>
          <dgm:bulletEnabled val="1"/>
        </dgm:presLayoutVars>
      </dgm:prSet>
      <dgm:spPr/>
    </dgm:pt>
    <dgm:pt modelId="{17076E38-EFDC-4165-8F21-C75CECA03257}" type="pres">
      <dgm:prSet presAssocID="{A174A807-4D5D-4513-B196-04B1D2F65739}" presName="sp" presStyleCnt="0"/>
      <dgm:spPr/>
    </dgm:pt>
    <dgm:pt modelId="{BACF1558-99B8-40A9-A2DB-FD8A2A83BD21}" type="pres">
      <dgm:prSet presAssocID="{999B511E-64C5-44D9-8BEC-5FA783DC7E11}" presName="composite" presStyleCnt="0"/>
      <dgm:spPr/>
    </dgm:pt>
    <dgm:pt modelId="{ADA70985-8FC0-4229-9532-98F47B049D51}" type="pres">
      <dgm:prSet presAssocID="{999B511E-64C5-44D9-8BEC-5FA783DC7E11}" presName="parentText" presStyleLbl="alignNode1" presStyleIdx="3" presStyleCnt="5">
        <dgm:presLayoutVars>
          <dgm:chMax val="1"/>
          <dgm:bulletEnabled val="1"/>
        </dgm:presLayoutVars>
      </dgm:prSet>
      <dgm:spPr/>
    </dgm:pt>
    <dgm:pt modelId="{A25E52E7-3C6D-41F2-B268-02E74A14BDE3}" type="pres">
      <dgm:prSet presAssocID="{999B511E-64C5-44D9-8BEC-5FA783DC7E11}" presName="descendantText" presStyleLbl="alignAcc1" presStyleIdx="3" presStyleCnt="5">
        <dgm:presLayoutVars>
          <dgm:bulletEnabled val="1"/>
        </dgm:presLayoutVars>
      </dgm:prSet>
      <dgm:spPr/>
    </dgm:pt>
    <dgm:pt modelId="{25CD9C92-3711-46DC-A173-F5A7C3FFE043}" type="pres">
      <dgm:prSet presAssocID="{DE96B687-CAA3-4B28-A646-F33864E7D4A9}" presName="sp" presStyleCnt="0"/>
      <dgm:spPr/>
    </dgm:pt>
    <dgm:pt modelId="{1D0097AB-F404-47B8-AC46-C2E66C3BEF81}" type="pres">
      <dgm:prSet presAssocID="{5B16BCD2-5A6C-4AC1-BD13-BDD338F6E458}" presName="composite" presStyleCnt="0"/>
      <dgm:spPr/>
    </dgm:pt>
    <dgm:pt modelId="{6FA1AEC1-46E9-48FE-93E4-7261009CFB75}" type="pres">
      <dgm:prSet presAssocID="{5B16BCD2-5A6C-4AC1-BD13-BDD338F6E458}" presName="parentText" presStyleLbl="alignNode1" presStyleIdx="4" presStyleCnt="5">
        <dgm:presLayoutVars>
          <dgm:chMax val="1"/>
          <dgm:bulletEnabled val="1"/>
        </dgm:presLayoutVars>
      </dgm:prSet>
      <dgm:spPr/>
    </dgm:pt>
    <dgm:pt modelId="{1EE676F5-88E6-4214-8998-AC0CDC334282}" type="pres">
      <dgm:prSet presAssocID="{5B16BCD2-5A6C-4AC1-BD13-BDD338F6E458}" presName="descendantText" presStyleLbl="alignAcc1" presStyleIdx="4" presStyleCnt="5" custScaleY="131748">
        <dgm:presLayoutVars>
          <dgm:bulletEnabled val="1"/>
        </dgm:presLayoutVars>
      </dgm:prSet>
      <dgm:spPr/>
    </dgm:pt>
  </dgm:ptLst>
  <dgm:cxnLst>
    <dgm:cxn modelId="{EB6E5C04-D642-4C81-B02B-F36067646813}" srcId="{999B511E-64C5-44D9-8BEC-5FA783DC7E11}" destId="{79A31EA5-71A6-4A97-A7E4-240647A2ECCD}" srcOrd="0" destOrd="0" parTransId="{C0E68652-B33D-4C6F-809C-1F431D59756C}" sibTransId="{8F8EF870-0611-4B40-9BC1-DEC08119CD32}"/>
    <dgm:cxn modelId="{80C94F0B-A30E-495F-B31B-AB1EBE084371}" type="presOf" srcId="{BC89CAD7-0A36-454F-B3B0-0C8EDB6F4A11}" destId="{EF25F598-8366-4076-B4EA-4C47C373CD41}" srcOrd="0" destOrd="0" presId="urn:microsoft.com/office/officeart/2005/8/layout/chevron2"/>
    <dgm:cxn modelId="{2833840F-1D8E-4F9A-BC59-85F9896FE6F2}" srcId="{BC89CAD7-0A36-454F-B3B0-0C8EDB6F4A11}" destId="{5B16BCD2-5A6C-4AC1-BD13-BDD338F6E458}" srcOrd="4" destOrd="0" parTransId="{9555C0A5-EBD5-4AA3-9B1D-BC97F3B5A8D7}" sibTransId="{5F8E72C2-37B9-410E-BA2F-8D69BC2F7CB2}"/>
    <dgm:cxn modelId="{9BC39111-F30F-4B00-856F-64E2F5D80C2A}" type="presOf" srcId="{5B16BCD2-5A6C-4AC1-BD13-BDD338F6E458}" destId="{6FA1AEC1-46E9-48FE-93E4-7261009CFB75}" srcOrd="0" destOrd="0" presId="urn:microsoft.com/office/officeart/2005/8/layout/chevron2"/>
    <dgm:cxn modelId="{5078AF12-7946-4CB4-A30C-2F7F738DF109}" type="presOf" srcId="{999B511E-64C5-44D9-8BEC-5FA783DC7E11}" destId="{ADA70985-8FC0-4229-9532-98F47B049D51}" srcOrd="0" destOrd="0" presId="urn:microsoft.com/office/officeart/2005/8/layout/chevron2"/>
    <dgm:cxn modelId="{28B4DB15-B35F-40DD-8F77-E532FCD1A0BB}" type="presOf" srcId="{10F4452B-2EC3-4375-8D5E-44579A334391}" destId="{2752DE97-67C7-4CEC-B1F8-895F539F6731}" srcOrd="0" destOrd="0" presId="urn:microsoft.com/office/officeart/2005/8/layout/chevron2"/>
    <dgm:cxn modelId="{315B172B-A0C0-45A4-8402-8AFE88DB4539}" type="presOf" srcId="{0E9824C9-3F31-4E57-8E64-C13143EA5FB3}" destId="{2C35AD12-11B3-4D4E-8C5F-EF3DEFFACE15}" srcOrd="0" destOrd="0" presId="urn:microsoft.com/office/officeart/2005/8/layout/chevron2"/>
    <dgm:cxn modelId="{B90D8B3B-FB0C-476E-8256-33E6E3757CF2}" srcId="{5B16BCD2-5A6C-4AC1-BD13-BDD338F6E458}" destId="{3A7BE34D-7F25-4A04-BA15-255717AE43BF}" srcOrd="0" destOrd="0" parTransId="{424F1198-7F66-4AD2-B8A4-ECA7F0CACA93}" sibTransId="{3FA40AD3-1A8D-41CF-80FF-C0CA3A474881}"/>
    <dgm:cxn modelId="{89EB1D64-519D-40A0-8366-2FBACFB2A059}" srcId="{280D8A4B-FE93-4AA5-8A35-8FA6D3C5EFFE}" destId="{0E9824C9-3F31-4E57-8E64-C13143EA5FB3}" srcOrd="0" destOrd="0" parTransId="{C6780AAF-A069-4E62-9C70-3B5FDCEEE656}" sibTransId="{BBFDF480-E3FA-4776-9876-D0FC15DD1B4B}"/>
    <dgm:cxn modelId="{6604D845-9D96-4ACA-9F54-96A9ED2FE5F5}" srcId="{BC89CAD7-0A36-454F-B3B0-0C8EDB6F4A11}" destId="{280D8A4B-FE93-4AA5-8A35-8FA6D3C5EFFE}" srcOrd="1" destOrd="0" parTransId="{1A93F0C1-61A0-4AC6-B972-E23BF58B3C60}" sibTransId="{AB5D5B47-AC82-4947-81B3-B4A4183D3008}"/>
    <dgm:cxn modelId="{BA519769-7D1F-418F-A6F3-41F95BF2BF06}" srcId="{A9E6BD69-F698-4376-803C-12A0287EFFB6}" destId="{10F4452B-2EC3-4375-8D5E-44579A334391}" srcOrd="0" destOrd="0" parTransId="{ED411E47-C2CF-4ECF-B842-A340F62DCCD4}" sibTransId="{E4A1DFD1-86C2-4F4C-8F6D-653C6AD87465}"/>
    <dgm:cxn modelId="{0FEBB76A-D045-4775-8C32-7929FAAFB0BC}" srcId="{BC89CAD7-0A36-454F-B3B0-0C8EDB6F4A11}" destId="{999B511E-64C5-44D9-8BEC-5FA783DC7E11}" srcOrd="3" destOrd="0" parTransId="{E1B1A5C4-1E79-49EC-800E-5D3FEE82B8E4}" sibTransId="{DE96B687-CAA3-4B28-A646-F33864E7D4A9}"/>
    <dgm:cxn modelId="{47EC1972-BD3B-4C37-9E69-B18A709EF33F}" type="presOf" srcId="{A34934E0-301C-484A-BAEB-0BC59586451F}" destId="{E80F134C-8C8B-41E3-BBB8-60C5729FE08C}" srcOrd="0" destOrd="0" presId="urn:microsoft.com/office/officeart/2005/8/layout/chevron2"/>
    <dgm:cxn modelId="{7841987F-35C2-4C7A-8D6E-21A93963B61B}" type="presOf" srcId="{CED3080F-7C5A-437E-A4E8-17894191089D}" destId="{D585A2BE-69A7-4D14-8ECD-6BB218520B23}" srcOrd="0" destOrd="0" presId="urn:microsoft.com/office/officeart/2005/8/layout/chevron2"/>
    <dgm:cxn modelId="{FDD31BBC-977B-456F-AC3C-F673BEE5E3F1}" srcId="{BC89CAD7-0A36-454F-B3B0-0C8EDB6F4A11}" destId="{CED3080F-7C5A-437E-A4E8-17894191089D}" srcOrd="2" destOrd="0" parTransId="{84FDFB3A-D679-4894-BF9A-2BF234C8FE51}" sibTransId="{A174A807-4D5D-4513-B196-04B1D2F65739}"/>
    <dgm:cxn modelId="{6457F5C0-FB52-430B-8EBA-9A4061B3F06A}" type="presOf" srcId="{280D8A4B-FE93-4AA5-8A35-8FA6D3C5EFFE}" destId="{3A2FDFAE-83B6-411E-9EFD-14060B1E5ED7}" srcOrd="0" destOrd="0" presId="urn:microsoft.com/office/officeart/2005/8/layout/chevron2"/>
    <dgm:cxn modelId="{D33453CB-40C1-41A2-8B7B-BAF5822D5438}" srcId="{BC89CAD7-0A36-454F-B3B0-0C8EDB6F4A11}" destId="{A9E6BD69-F698-4376-803C-12A0287EFFB6}" srcOrd="0" destOrd="0" parTransId="{11451AED-E338-4947-87BE-4D83259CDF0F}" sibTransId="{7E54A565-875D-4CEA-9AF2-E99275055739}"/>
    <dgm:cxn modelId="{2E08BBCF-DD99-43EE-B786-0368E336F6F0}" type="presOf" srcId="{A9E6BD69-F698-4376-803C-12A0287EFFB6}" destId="{B228DC65-1144-4700-B81C-F66B75787CFF}" srcOrd="0" destOrd="0" presId="urn:microsoft.com/office/officeart/2005/8/layout/chevron2"/>
    <dgm:cxn modelId="{073C62FC-B59E-4D84-B873-872543BA7B89}" type="presOf" srcId="{3A7BE34D-7F25-4A04-BA15-255717AE43BF}" destId="{1EE676F5-88E6-4214-8998-AC0CDC334282}" srcOrd="0" destOrd="0" presId="urn:microsoft.com/office/officeart/2005/8/layout/chevron2"/>
    <dgm:cxn modelId="{FDE548FF-770B-40FF-829E-9CAF98EBF024}" type="presOf" srcId="{79A31EA5-71A6-4A97-A7E4-240647A2ECCD}" destId="{A25E52E7-3C6D-41F2-B268-02E74A14BDE3}" srcOrd="0" destOrd="0" presId="urn:microsoft.com/office/officeart/2005/8/layout/chevron2"/>
    <dgm:cxn modelId="{7167F3FF-540C-4705-83A4-B86E9842C548}" srcId="{CED3080F-7C5A-437E-A4E8-17894191089D}" destId="{A34934E0-301C-484A-BAEB-0BC59586451F}" srcOrd="0" destOrd="0" parTransId="{78980ABA-E851-41FE-9742-21391B40063C}" sibTransId="{34C8B1AF-68C3-487D-890A-255940B81102}"/>
    <dgm:cxn modelId="{0EE695FB-D968-47F6-9BE1-E69B0665A34D}" type="presParOf" srcId="{EF25F598-8366-4076-B4EA-4C47C373CD41}" destId="{AE0AF6B4-3A22-4940-A652-2C0F2AA3D8F7}" srcOrd="0" destOrd="0" presId="urn:microsoft.com/office/officeart/2005/8/layout/chevron2"/>
    <dgm:cxn modelId="{A86E26C0-6979-401C-8794-0FEA4E383BED}" type="presParOf" srcId="{AE0AF6B4-3A22-4940-A652-2C0F2AA3D8F7}" destId="{B228DC65-1144-4700-B81C-F66B75787CFF}" srcOrd="0" destOrd="0" presId="urn:microsoft.com/office/officeart/2005/8/layout/chevron2"/>
    <dgm:cxn modelId="{65A1A663-497E-4324-B0BA-07F0A1A9BD45}" type="presParOf" srcId="{AE0AF6B4-3A22-4940-A652-2C0F2AA3D8F7}" destId="{2752DE97-67C7-4CEC-B1F8-895F539F6731}" srcOrd="1" destOrd="0" presId="urn:microsoft.com/office/officeart/2005/8/layout/chevron2"/>
    <dgm:cxn modelId="{C958C273-4D66-46EC-8F07-591593E27C8F}" type="presParOf" srcId="{EF25F598-8366-4076-B4EA-4C47C373CD41}" destId="{09F47889-91D7-4BD1-9709-A5DAAC032028}" srcOrd="1" destOrd="0" presId="urn:microsoft.com/office/officeart/2005/8/layout/chevron2"/>
    <dgm:cxn modelId="{9EFF221F-80A2-4FFC-B8C1-2C28C6588C97}" type="presParOf" srcId="{EF25F598-8366-4076-B4EA-4C47C373CD41}" destId="{F2ACBC8E-3304-41CE-ADCF-6DFA9CCD4EEF}" srcOrd="2" destOrd="0" presId="urn:microsoft.com/office/officeart/2005/8/layout/chevron2"/>
    <dgm:cxn modelId="{54B43F65-12DA-4E06-B61F-B5D44B0ABFE2}" type="presParOf" srcId="{F2ACBC8E-3304-41CE-ADCF-6DFA9CCD4EEF}" destId="{3A2FDFAE-83B6-411E-9EFD-14060B1E5ED7}" srcOrd="0" destOrd="0" presId="urn:microsoft.com/office/officeart/2005/8/layout/chevron2"/>
    <dgm:cxn modelId="{03B6D00B-FFC3-4530-A0C9-6057084D7670}" type="presParOf" srcId="{F2ACBC8E-3304-41CE-ADCF-6DFA9CCD4EEF}" destId="{2C35AD12-11B3-4D4E-8C5F-EF3DEFFACE15}" srcOrd="1" destOrd="0" presId="urn:microsoft.com/office/officeart/2005/8/layout/chevron2"/>
    <dgm:cxn modelId="{910D9FDD-0ED7-4E5F-B1C1-EF47E621F4E8}" type="presParOf" srcId="{EF25F598-8366-4076-B4EA-4C47C373CD41}" destId="{EDC8625C-DD4E-4CB5-BAC1-2234285F384A}" srcOrd="3" destOrd="0" presId="urn:microsoft.com/office/officeart/2005/8/layout/chevron2"/>
    <dgm:cxn modelId="{327AB051-BC42-43A8-9E3F-4CDCB5CE616F}" type="presParOf" srcId="{EF25F598-8366-4076-B4EA-4C47C373CD41}" destId="{9B4D6FD0-44B0-455E-9254-DE7603954146}" srcOrd="4" destOrd="0" presId="urn:microsoft.com/office/officeart/2005/8/layout/chevron2"/>
    <dgm:cxn modelId="{789EA975-4807-4139-B476-70175095A932}" type="presParOf" srcId="{9B4D6FD0-44B0-455E-9254-DE7603954146}" destId="{D585A2BE-69A7-4D14-8ECD-6BB218520B23}" srcOrd="0" destOrd="0" presId="urn:microsoft.com/office/officeart/2005/8/layout/chevron2"/>
    <dgm:cxn modelId="{E8B5A0D7-ED09-4645-97D5-D5F0728D8AE6}" type="presParOf" srcId="{9B4D6FD0-44B0-455E-9254-DE7603954146}" destId="{E80F134C-8C8B-41E3-BBB8-60C5729FE08C}" srcOrd="1" destOrd="0" presId="urn:microsoft.com/office/officeart/2005/8/layout/chevron2"/>
    <dgm:cxn modelId="{E4E6A803-56CA-43C9-85A2-5C3B9A0FBBE4}" type="presParOf" srcId="{EF25F598-8366-4076-B4EA-4C47C373CD41}" destId="{17076E38-EFDC-4165-8F21-C75CECA03257}" srcOrd="5" destOrd="0" presId="urn:microsoft.com/office/officeart/2005/8/layout/chevron2"/>
    <dgm:cxn modelId="{84AA40DE-3FD0-4B8C-A25B-DD12F9021CF2}" type="presParOf" srcId="{EF25F598-8366-4076-B4EA-4C47C373CD41}" destId="{BACF1558-99B8-40A9-A2DB-FD8A2A83BD21}" srcOrd="6" destOrd="0" presId="urn:microsoft.com/office/officeart/2005/8/layout/chevron2"/>
    <dgm:cxn modelId="{2314ABE7-46A8-484B-99EE-10451E70594A}" type="presParOf" srcId="{BACF1558-99B8-40A9-A2DB-FD8A2A83BD21}" destId="{ADA70985-8FC0-4229-9532-98F47B049D51}" srcOrd="0" destOrd="0" presId="urn:microsoft.com/office/officeart/2005/8/layout/chevron2"/>
    <dgm:cxn modelId="{7C85C28F-F1ED-4A41-844E-20042B84FB81}" type="presParOf" srcId="{BACF1558-99B8-40A9-A2DB-FD8A2A83BD21}" destId="{A25E52E7-3C6D-41F2-B268-02E74A14BDE3}" srcOrd="1" destOrd="0" presId="urn:microsoft.com/office/officeart/2005/8/layout/chevron2"/>
    <dgm:cxn modelId="{CA498A5F-BF8E-4B1E-B1F5-0245CCBC9311}" type="presParOf" srcId="{EF25F598-8366-4076-B4EA-4C47C373CD41}" destId="{25CD9C92-3711-46DC-A173-F5A7C3FFE043}" srcOrd="7" destOrd="0" presId="urn:microsoft.com/office/officeart/2005/8/layout/chevron2"/>
    <dgm:cxn modelId="{5D9E7189-13C6-49B1-AA6A-FFCB2FA36F7D}" type="presParOf" srcId="{EF25F598-8366-4076-B4EA-4C47C373CD41}" destId="{1D0097AB-F404-47B8-AC46-C2E66C3BEF81}" srcOrd="8" destOrd="0" presId="urn:microsoft.com/office/officeart/2005/8/layout/chevron2"/>
    <dgm:cxn modelId="{24F82DB7-EBC5-4468-869C-F7E71BCBAB43}" type="presParOf" srcId="{1D0097AB-F404-47B8-AC46-C2E66C3BEF81}" destId="{6FA1AEC1-46E9-48FE-93E4-7261009CFB75}" srcOrd="0" destOrd="0" presId="urn:microsoft.com/office/officeart/2005/8/layout/chevron2"/>
    <dgm:cxn modelId="{D1A71E20-C507-4737-9F65-26B2BE3A92FD}" type="presParOf" srcId="{1D0097AB-F404-47B8-AC46-C2E66C3BEF81}" destId="{1EE676F5-88E6-4214-8998-AC0CDC33428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26DDE3-9BF0-FB46-AC13-3C56B649C706}" type="doc">
      <dgm:prSet loTypeId="urn:microsoft.com/office/officeart/2009/3/layout/SubStepProcess" loCatId="" qsTypeId="urn:microsoft.com/office/officeart/2005/8/quickstyle/simple1" qsCatId="simple" csTypeId="urn:microsoft.com/office/officeart/2005/8/colors/accent1_2" csCatId="accent1" phldr="1"/>
      <dgm:spPr/>
    </dgm:pt>
    <dgm:pt modelId="{3B66809F-5674-C34A-BE9C-06B2F2FC05E9}">
      <dgm:prSet phldrT="[Text]" custT="1"/>
      <dgm:spPr/>
      <dgm:t>
        <a:bodyPr/>
        <a:lstStyle/>
        <a:p>
          <a:r>
            <a:rPr lang="en-GB" sz="1200" dirty="0">
              <a:latin typeface="Arial" panose="020B0604020202020204" pitchFamily="34" charset="0"/>
              <a:cs typeface="Arial" panose="020B0604020202020204" pitchFamily="34" charset="0"/>
            </a:rPr>
            <a:t>Objectives and needs</a:t>
          </a:r>
        </a:p>
      </dgm:t>
    </dgm:pt>
    <dgm:pt modelId="{E4F2A9AF-4AB1-CF49-9236-DAB53799CB99}" type="parTrans" cxnId="{B7D189C2-0E10-2C4B-BF13-FE23D0FD1250}">
      <dgm:prSet/>
      <dgm:spPr/>
      <dgm:t>
        <a:bodyPr/>
        <a:lstStyle/>
        <a:p>
          <a:endParaRPr lang="en-GB" sz="1400">
            <a:latin typeface="Arial" panose="020B0604020202020204" pitchFamily="34" charset="0"/>
            <a:cs typeface="Arial" panose="020B0604020202020204" pitchFamily="34" charset="0"/>
          </a:endParaRPr>
        </a:p>
      </dgm:t>
    </dgm:pt>
    <dgm:pt modelId="{952E746A-CB34-F543-BA25-6B1E48A276ED}" type="sibTrans" cxnId="{B7D189C2-0E10-2C4B-BF13-FE23D0FD1250}">
      <dgm:prSet/>
      <dgm:spPr/>
      <dgm:t>
        <a:bodyPr/>
        <a:lstStyle/>
        <a:p>
          <a:endParaRPr lang="en-GB" sz="1400">
            <a:latin typeface="Arial" panose="020B0604020202020204" pitchFamily="34" charset="0"/>
            <a:cs typeface="Arial" panose="020B0604020202020204" pitchFamily="34" charset="0"/>
          </a:endParaRPr>
        </a:p>
      </dgm:t>
    </dgm:pt>
    <dgm:pt modelId="{62F0E0FF-5F8D-C646-AC7B-A79AB0A6693B}">
      <dgm:prSet phldrT="[Text]" custT="1"/>
      <dgm:spPr/>
      <dgm:t>
        <a:bodyPr/>
        <a:lstStyle/>
        <a:p>
          <a:r>
            <a:rPr lang="en-GB" sz="1200" dirty="0">
              <a:latin typeface="Arial" panose="020B0604020202020204" pitchFamily="34" charset="0"/>
              <a:cs typeface="Arial" panose="020B0604020202020204" pitchFamily="34" charset="0"/>
            </a:rPr>
            <a:t>Governance and coordination</a:t>
          </a:r>
        </a:p>
      </dgm:t>
    </dgm:pt>
    <dgm:pt modelId="{FD73AE4C-3286-DE4D-B048-DBE8491653E4}" type="parTrans" cxnId="{1C2A8452-23E6-7A4D-9314-D2D957261144}">
      <dgm:prSet/>
      <dgm:spPr/>
      <dgm:t>
        <a:bodyPr/>
        <a:lstStyle/>
        <a:p>
          <a:endParaRPr lang="en-GB" sz="1400">
            <a:latin typeface="Arial" panose="020B0604020202020204" pitchFamily="34" charset="0"/>
            <a:cs typeface="Arial" panose="020B0604020202020204" pitchFamily="34" charset="0"/>
          </a:endParaRPr>
        </a:p>
      </dgm:t>
    </dgm:pt>
    <dgm:pt modelId="{64B4333F-F237-9741-8F63-4EA95CDCE012}" type="sibTrans" cxnId="{1C2A8452-23E6-7A4D-9314-D2D957261144}">
      <dgm:prSet/>
      <dgm:spPr/>
      <dgm:t>
        <a:bodyPr/>
        <a:lstStyle/>
        <a:p>
          <a:endParaRPr lang="en-GB" sz="1400">
            <a:latin typeface="Arial" panose="020B0604020202020204" pitchFamily="34" charset="0"/>
            <a:cs typeface="Arial" panose="020B0604020202020204" pitchFamily="34" charset="0"/>
          </a:endParaRPr>
        </a:p>
      </dgm:t>
    </dgm:pt>
    <dgm:pt modelId="{65A8FD6D-30EC-CF49-A72A-8279E242D729}">
      <dgm:prSet phldrT="[Text]" custT="1"/>
      <dgm:spPr/>
      <dgm:t>
        <a:bodyPr/>
        <a:lstStyle/>
        <a:p>
          <a:r>
            <a:rPr lang="en-GB" sz="1200" dirty="0">
              <a:latin typeface="Arial" panose="020B0604020202020204" pitchFamily="34" charset="0"/>
              <a:cs typeface="Arial" panose="020B0604020202020204" pitchFamily="34" charset="0"/>
            </a:rPr>
            <a:t>Stakeholder mapping</a:t>
          </a:r>
        </a:p>
      </dgm:t>
    </dgm:pt>
    <dgm:pt modelId="{9CEF7BC7-1F8E-4740-869D-28481EB77731}" type="parTrans" cxnId="{5FCFD174-1032-6645-9E86-BBC525DE17CE}">
      <dgm:prSet/>
      <dgm:spPr/>
      <dgm:t>
        <a:bodyPr/>
        <a:lstStyle/>
        <a:p>
          <a:endParaRPr lang="en-GB" sz="1400">
            <a:latin typeface="Arial" panose="020B0604020202020204" pitchFamily="34" charset="0"/>
            <a:cs typeface="Arial" panose="020B0604020202020204" pitchFamily="34" charset="0"/>
          </a:endParaRPr>
        </a:p>
      </dgm:t>
    </dgm:pt>
    <dgm:pt modelId="{F8DCC497-3DC2-7D4E-8D08-7CDD2F486418}" type="sibTrans" cxnId="{5FCFD174-1032-6645-9E86-BBC525DE17CE}">
      <dgm:prSet/>
      <dgm:spPr/>
      <dgm:t>
        <a:bodyPr/>
        <a:lstStyle/>
        <a:p>
          <a:endParaRPr lang="en-GB" sz="1400">
            <a:latin typeface="Arial" panose="020B0604020202020204" pitchFamily="34" charset="0"/>
            <a:cs typeface="Arial" panose="020B0604020202020204" pitchFamily="34" charset="0"/>
          </a:endParaRPr>
        </a:p>
      </dgm:t>
    </dgm:pt>
    <dgm:pt modelId="{587497F3-285B-3049-B2C4-32366880D1EC}">
      <dgm:prSet phldrT="[Text]" custT="1"/>
      <dgm:spPr/>
      <dgm:t>
        <a:bodyPr/>
        <a:lstStyle/>
        <a:p>
          <a:r>
            <a:rPr lang="en-GB" sz="1200" dirty="0">
              <a:latin typeface="Arial" panose="020B0604020202020204" pitchFamily="34" charset="0"/>
              <a:cs typeface="Arial" panose="020B0604020202020204" pitchFamily="34" charset="0"/>
            </a:rPr>
            <a:t>Timeline</a:t>
          </a:r>
          <a:endParaRPr lang="en-GB" sz="1400" dirty="0">
            <a:latin typeface="Arial" panose="020B0604020202020204" pitchFamily="34" charset="0"/>
            <a:cs typeface="Arial" panose="020B0604020202020204" pitchFamily="34" charset="0"/>
          </a:endParaRPr>
        </a:p>
      </dgm:t>
    </dgm:pt>
    <dgm:pt modelId="{36AAC559-B2B8-C24A-A23F-8327B903A0B9}" type="parTrans" cxnId="{3386FEF1-1091-7747-9C5D-E5ED547735C7}">
      <dgm:prSet/>
      <dgm:spPr/>
      <dgm:t>
        <a:bodyPr/>
        <a:lstStyle/>
        <a:p>
          <a:endParaRPr lang="en-GB" sz="1400">
            <a:latin typeface="Arial" panose="020B0604020202020204" pitchFamily="34" charset="0"/>
            <a:cs typeface="Arial" panose="020B0604020202020204" pitchFamily="34" charset="0"/>
          </a:endParaRPr>
        </a:p>
      </dgm:t>
    </dgm:pt>
    <dgm:pt modelId="{6545F8F6-6FAC-2A45-A7C8-1966BD633D75}" type="sibTrans" cxnId="{3386FEF1-1091-7747-9C5D-E5ED547735C7}">
      <dgm:prSet/>
      <dgm:spPr/>
      <dgm:t>
        <a:bodyPr/>
        <a:lstStyle/>
        <a:p>
          <a:endParaRPr lang="en-GB" sz="1400">
            <a:latin typeface="Arial" panose="020B0604020202020204" pitchFamily="34" charset="0"/>
            <a:cs typeface="Arial" panose="020B0604020202020204" pitchFamily="34" charset="0"/>
          </a:endParaRPr>
        </a:p>
      </dgm:t>
    </dgm:pt>
    <dgm:pt modelId="{5035A9B7-AA2A-3D40-9A46-C49BFFCEC0CA}">
      <dgm:prSet phldrT="[Text]" custT="1"/>
      <dgm:spPr/>
      <dgm:t>
        <a:bodyPr/>
        <a:lstStyle/>
        <a:p>
          <a:r>
            <a:rPr lang="en-GB" sz="1200" dirty="0">
              <a:latin typeface="Arial" panose="020B0604020202020204" pitchFamily="34" charset="0"/>
              <a:cs typeface="Arial" panose="020B0604020202020204" pitchFamily="34" charset="0"/>
            </a:rPr>
            <a:t>Data and information</a:t>
          </a:r>
        </a:p>
      </dgm:t>
    </dgm:pt>
    <dgm:pt modelId="{5C60D775-1FCF-BE43-B20C-1C4391F26FC2}" type="parTrans" cxnId="{ADFAB7EC-F5E2-D944-8D2A-AADF56A35F14}">
      <dgm:prSet/>
      <dgm:spPr/>
      <dgm:t>
        <a:bodyPr/>
        <a:lstStyle/>
        <a:p>
          <a:endParaRPr lang="en-GB" sz="1400">
            <a:latin typeface="Arial" panose="020B0604020202020204" pitchFamily="34" charset="0"/>
            <a:cs typeface="Arial" panose="020B0604020202020204" pitchFamily="34" charset="0"/>
          </a:endParaRPr>
        </a:p>
      </dgm:t>
    </dgm:pt>
    <dgm:pt modelId="{14B104BF-61C6-6741-AAAB-5BE8DA15C978}" type="sibTrans" cxnId="{ADFAB7EC-F5E2-D944-8D2A-AADF56A35F14}">
      <dgm:prSet/>
      <dgm:spPr/>
      <dgm:t>
        <a:bodyPr/>
        <a:lstStyle/>
        <a:p>
          <a:endParaRPr lang="en-GB" sz="1400">
            <a:latin typeface="Arial" panose="020B0604020202020204" pitchFamily="34" charset="0"/>
            <a:cs typeface="Arial" panose="020B0604020202020204" pitchFamily="34" charset="0"/>
          </a:endParaRPr>
        </a:p>
      </dgm:t>
    </dgm:pt>
    <dgm:pt modelId="{B80D7D23-685D-3D4F-BFB0-0963E505F8B0}">
      <dgm:prSet phldrT="[Text]" custT="1"/>
      <dgm:spPr/>
      <dgm:t>
        <a:bodyPr/>
        <a:lstStyle/>
        <a:p>
          <a:r>
            <a:rPr lang="en-GB" sz="1200" dirty="0" err="1">
              <a:latin typeface="Arial" panose="020B0604020202020204" pitchFamily="34" charset="0"/>
              <a:cs typeface="Arial" panose="020B0604020202020204" pitchFamily="34" charset="0"/>
            </a:rPr>
            <a:t>Communica-tion</a:t>
          </a:r>
          <a:r>
            <a:rPr lang="en-GB" sz="1200" dirty="0">
              <a:latin typeface="Arial" panose="020B0604020202020204" pitchFamily="34" charset="0"/>
              <a:cs typeface="Arial" panose="020B0604020202020204" pitchFamily="34" charset="0"/>
            </a:rPr>
            <a:t> and follow up</a:t>
          </a:r>
        </a:p>
      </dgm:t>
    </dgm:pt>
    <dgm:pt modelId="{42ED2BCB-9798-1D40-9D54-8530EA4F53E8}" type="parTrans" cxnId="{8C56E367-A3E6-6D4B-A8BD-9BB52C88B855}">
      <dgm:prSet/>
      <dgm:spPr/>
      <dgm:t>
        <a:bodyPr/>
        <a:lstStyle/>
        <a:p>
          <a:endParaRPr lang="en-GB" sz="1400">
            <a:latin typeface="Arial" panose="020B0604020202020204" pitchFamily="34" charset="0"/>
            <a:cs typeface="Arial" panose="020B0604020202020204" pitchFamily="34" charset="0"/>
          </a:endParaRPr>
        </a:p>
      </dgm:t>
    </dgm:pt>
    <dgm:pt modelId="{EA599388-BF83-4B47-B5B9-A113C8BA4EB6}" type="sibTrans" cxnId="{8C56E367-A3E6-6D4B-A8BD-9BB52C88B855}">
      <dgm:prSet/>
      <dgm:spPr/>
      <dgm:t>
        <a:bodyPr/>
        <a:lstStyle/>
        <a:p>
          <a:endParaRPr lang="en-GB" sz="1400">
            <a:latin typeface="Arial" panose="020B0604020202020204" pitchFamily="34" charset="0"/>
            <a:cs typeface="Arial" panose="020B0604020202020204" pitchFamily="34" charset="0"/>
          </a:endParaRPr>
        </a:p>
      </dgm:t>
    </dgm:pt>
    <dgm:pt modelId="{B804301E-C4BD-7341-9AFC-9723652494E6}">
      <dgm:prSet phldrT="[Text]" custT="1"/>
      <dgm:spPr/>
      <dgm:t>
        <a:bodyPr/>
        <a:lstStyle/>
        <a:p>
          <a:r>
            <a:rPr lang="en-GB" sz="1200" dirty="0">
              <a:latin typeface="Arial" panose="020B0604020202020204" pitchFamily="34" charset="0"/>
              <a:cs typeface="Arial" panose="020B0604020202020204" pitchFamily="34" charset="0"/>
            </a:rPr>
            <a:t>Resources, technical support, capacity building</a:t>
          </a:r>
        </a:p>
      </dgm:t>
    </dgm:pt>
    <dgm:pt modelId="{0E232DFF-C57B-6641-8DE3-B4639506AFE1}" type="parTrans" cxnId="{2978886C-96B7-9F4A-8606-705675FE8F10}">
      <dgm:prSet/>
      <dgm:spPr/>
      <dgm:t>
        <a:bodyPr/>
        <a:lstStyle/>
        <a:p>
          <a:endParaRPr lang="en-GB" sz="1400">
            <a:latin typeface="Arial" panose="020B0604020202020204" pitchFamily="34" charset="0"/>
            <a:cs typeface="Arial" panose="020B0604020202020204" pitchFamily="34" charset="0"/>
          </a:endParaRPr>
        </a:p>
      </dgm:t>
    </dgm:pt>
    <dgm:pt modelId="{5EC57C2B-67B0-CE4E-9061-B41BFCEF9654}" type="sibTrans" cxnId="{2978886C-96B7-9F4A-8606-705675FE8F10}">
      <dgm:prSet/>
      <dgm:spPr/>
      <dgm:t>
        <a:bodyPr/>
        <a:lstStyle/>
        <a:p>
          <a:endParaRPr lang="en-GB" sz="1400">
            <a:latin typeface="Arial" panose="020B0604020202020204" pitchFamily="34" charset="0"/>
            <a:cs typeface="Arial" panose="020B0604020202020204" pitchFamily="34" charset="0"/>
          </a:endParaRPr>
        </a:p>
      </dgm:t>
    </dgm:pt>
    <dgm:pt modelId="{22CEB1DA-5569-1D44-902A-41DD6550E4A0}" type="pres">
      <dgm:prSet presAssocID="{9126DDE3-9BF0-FB46-AC13-3C56B649C706}" presName="Name0" presStyleCnt="0">
        <dgm:presLayoutVars>
          <dgm:chMax val="7"/>
          <dgm:dir/>
          <dgm:animOne val="branch"/>
        </dgm:presLayoutVars>
      </dgm:prSet>
      <dgm:spPr/>
    </dgm:pt>
    <dgm:pt modelId="{68ED961E-1D9E-7F44-99F2-A434BA8D53E2}" type="pres">
      <dgm:prSet presAssocID="{3B66809F-5674-C34A-BE9C-06B2F2FC05E9}" presName="parTx1" presStyleLbl="node1" presStyleIdx="0" presStyleCnt="7"/>
      <dgm:spPr/>
    </dgm:pt>
    <dgm:pt modelId="{128FD7B3-91E9-8E43-B3A9-1276BC7FA37B}" type="pres">
      <dgm:prSet presAssocID="{62F0E0FF-5F8D-C646-AC7B-A79AB0A6693B}" presName="parTx2" presStyleLbl="node1" presStyleIdx="1" presStyleCnt="7"/>
      <dgm:spPr/>
    </dgm:pt>
    <dgm:pt modelId="{E13A6D61-6FD1-2C41-B2FF-9BEC4A0AB133}" type="pres">
      <dgm:prSet presAssocID="{65A8FD6D-30EC-CF49-A72A-8279E242D729}" presName="parTx3" presStyleLbl="node1" presStyleIdx="2" presStyleCnt="7"/>
      <dgm:spPr/>
    </dgm:pt>
    <dgm:pt modelId="{6336971B-5526-884E-B330-B08B8E847B59}" type="pres">
      <dgm:prSet presAssocID="{587497F3-285B-3049-B2C4-32366880D1EC}" presName="parTx4" presStyleLbl="node1" presStyleIdx="3" presStyleCnt="7"/>
      <dgm:spPr/>
    </dgm:pt>
    <dgm:pt modelId="{60A879C6-1D62-324C-9247-FCAD1CAD48D1}" type="pres">
      <dgm:prSet presAssocID="{5035A9B7-AA2A-3D40-9A46-C49BFFCEC0CA}" presName="parTx5" presStyleLbl="node1" presStyleIdx="4" presStyleCnt="7"/>
      <dgm:spPr/>
    </dgm:pt>
    <dgm:pt modelId="{9C3A1775-6DDF-3F42-814E-2BF6EC28E9CB}" type="pres">
      <dgm:prSet presAssocID="{B80D7D23-685D-3D4F-BFB0-0963E505F8B0}" presName="parTx6" presStyleLbl="node1" presStyleIdx="5" presStyleCnt="7"/>
      <dgm:spPr/>
    </dgm:pt>
    <dgm:pt modelId="{F26FD033-F0D9-4F48-9C47-608F9ED92968}" type="pres">
      <dgm:prSet presAssocID="{B804301E-C4BD-7341-9AFC-9723652494E6}" presName="parTx7" presStyleLbl="node1" presStyleIdx="6" presStyleCnt="7"/>
      <dgm:spPr/>
    </dgm:pt>
  </dgm:ptLst>
  <dgm:cxnLst>
    <dgm:cxn modelId="{B9420C1C-75D6-7742-9375-055A01644BCB}" type="presOf" srcId="{9126DDE3-9BF0-FB46-AC13-3C56B649C706}" destId="{22CEB1DA-5569-1D44-902A-41DD6550E4A0}" srcOrd="0" destOrd="0" presId="urn:microsoft.com/office/officeart/2009/3/layout/SubStepProcess"/>
    <dgm:cxn modelId="{7511C062-A131-9E42-84CA-97E03597280E}" type="presOf" srcId="{5035A9B7-AA2A-3D40-9A46-C49BFFCEC0CA}" destId="{60A879C6-1D62-324C-9247-FCAD1CAD48D1}" srcOrd="0" destOrd="0" presId="urn:microsoft.com/office/officeart/2009/3/layout/SubStepProcess"/>
    <dgm:cxn modelId="{8C56E367-A3E6-6D4B-A8BD-9BB52C88B855}" srcId="{9126DDE3-9BF0-FB46-AC13-3C56B649C706}" destId="{B80D7D23-685D-3D4F-BFB0-0963E505F8B0}" srcOrd="5" destOrd="0" parTransId="{42ED2BCB-9798-1D40-9D54-8530EA4F53E8}" sibTransId="{EA599388-BF83-4B47-B5B9-A113C8BA4EB6}"/>
    <dgm:cxn modelId="{2978886C-96B7-9F4A-8606-705675FE8F10}" srcId="{9126DDE3-9BF0-FB46-AC13-3C56B649C706}" destId="{B804301E-C4BD-7341-9AFC-9723652494E6}" srcOrd="6" destOrd="0" parTransId="{0E232DFF-C57B-6641-8DE3-B4639506AFE1}" sibTransId="{5EC57C2B-67B0-CE4E-9061-B41BFCEF9654}"/>
    <dgm:cxn modelId="{1C2A8452-23E6-7A4D-9314-D2D957261144}" srcId="{9126DDE3-9BF0-FB46-AC13-3C56B649C706}" destId="{62F0E0FF-5F8D-C646-AC7B-A79AB0A6693B}" srcOrd="1" destOrd="0" parTransId="{FD73AE4C-3286-DE4D-B048-DBE8491653E4}" sibTransId="{64B4333F-F237-9741-8F63-4EA95CDCE012}"/>
    <dgm:cxn modelId="{5FCFD174-1032-6645-9E86-BBC525DE17CE}" srcId="{9126DDE3-9BF0-FB46-AC13-3C56B649C706}" destId="{65A8FD6D-30EC-CF49-A72A-8279E242D729}" srcOrd="2" destOrd="0" parTransId="{9CEF7BC7-1F8E-4740-869D-28481EB77731}" sibTransId="{F8DCC497-3DC2-7D4E-8D08-7CDD2F486418}"/>
    <dgm:cxn modelId="{C7FAFC79-BD68-CD44-ADAA-237B5BA5333D}" type="presOf" srcId="{62F0E0FF-5F8D-C646-AC7B-A79AB0A6693B}" destId="{128FD7B3-91E9-8E43-B3A9-1276BC7FA37B}" srcOrd="0" destOrd="0" presId="urn:microsoft.com/office/officeart/2009/3/layout/SubStepProcess"/>
    <dgm:cxn modelId="{0F018F84-BE06-2241-9B1C-992B7C4011F9}" type="presOf" srcId="{B804301E-C4BD-7341-9AFC-9723652494E6}" destId="{F26FD033-F0D9-4F48-9C47-608F9ED92968}" srcOrd="0" destOrd="0" presId="urn:microsoft.com/office/officeart/2009/3/layout/SubStepProcess"/>
    <dgm:cxn modelId="{2A2CCA85-A76D-9A48-9AE4-ECC14EC27C88}" type="presOf" srcId="{B80D7D23-685D-3D4F-BFB0-0963E505F8B0}" destId="{9C3A1775-6DDF-3F42-814E-2BF6EC28E9CB}" srcOrd="0" destOrd="0" presId="urn:microsoft.com/office/officeart/2009/3/layout/SubStepProcess"/>
    <dgm:cxn modelId="{CD41CDC0-5BC0-C94F-A64C-A56C19409373}" type="presOf" srcId="{587497F3-285B-3049-B2C4-32366880D1EC}" destId="{6336971B-5526-884E-B330-B08B8E847B59}" srcOrd="0" destOrd="0" presId="urn:microsoft.com/office/officeart/2009/3/layout/SubStepProcess"/>
    <dgm:cxn modelId="{B7D189C2-0E10-2C4B-BF13-FE23D0FD1250}" srcId="{9126DDE3-9BF0-FB46-AC13-3C56B649C706}" destId="{3B66809F-5674-C34A-BE9C-06B2F2FC05E9}" srcOrd="0" destOrd="0" parTransId="{E4F2A9AF-4AB1-CF49-9236-DAB53799CB99}" sibTransId="{952E746A-CB34-F543-BA25-6B1E48A276ED}"/>
    <dgm:cxn modelId="{902881E7-911B-5E4B-997D-7397DF25B0B8}" type="presOf" srcId="{3B66809F-5674-C34A-BE9C-06B2F2FC05E9}" destId="{68ED961E-1D9E-7F44-99F2-A434BA8D53E2}" srcOrd="0" destOrd="0" presId="urn:microsoft.com/office/officeart/2009/3/layout/SubStepProcess"/>
    <dgm:cxn modelId="{ADFAB7EC-F5E2-D944-8D2A-AADF56A35F14}" srcId="{9126DDE3-9BF0-FB46-AC13-3C56B649C706}" destId="{5035A9B7-AA2A-3D40-9A46-C49BFFCEC0CA}" srcOrd="4" destOrd="0" parTransId="{5C60D775-1FCF-BE43-B20C-1C4391F26FC2}" sibTransId="{14B104BF-61C6-6741-AAAB-5BE8DA15C978}"/>
    <dgm:cxn modelId="{3386FEF1-1091-7747-9C5D-E5ED547735C7}" srcId="{9126DDE3-9BF0-FB46-AC13-3C56B649C706}" destId="{587497F3-285B-3049-B2C4-32366880D1EC}" srcOrd="3" destOrd="0" parTransId="{36AAC559-B2B8-C24A-A23F-8327B903A0B9}" sibTransId="{6545F8F6-6FAC-2A45-A7C8-1966BD633D75}"/>
    <dgm:cxn modelId="{056CCCFE-6FED-EF4F-B2F1-59F6C141A9E7}" type="presOf" srcId="{65A8FD6D-30EC-CF49-A72A-8279E242D729}" destId="{E13A6D61-6FD1-2C41-B2FF-9BEC4A0AB133}" srcOrd="0" destOrd="0" presId="urn:microsoft.com/office/officeart/2009/3/layout/SubStepProcess"/>
    <dgm:cxn modelId="{3823B4F6-360E-174D-9943-D859B05688D4}" type="presParOf" srcId="{22CEB1DA-5569-1D44-902A-41DD6550E4A0}" destId="{68ED961E-1D9E-7F44-99F2-A434BA8D53E2}" srcOrd="0" destOrd="0" presId="urn:microsoft.com/office/officeart/2009/3/layout/SubStepProcess"/>
    <dgm:cxn modelId="{45F68B7D-647C-2C43-8510-BD8E8847D1B2}" type="presParOf" srcId="{22CEB1DA-5569-1D44-902A-41DD6550E4A0}" destId="{128FD7B3-91E9-8E43-B3A9-1276BC7FA37B}" srcOrd="1" destOrd="0" presId="urn:microsoft.com/office/officeart/2009/3/layout/SubStepProcess"/>
    <dgm:cxn modelId="{F9A945BB-E7A0-4A4F-AE94-30D61DF3FAB3}" type="presParOf" srcId="{22CEB1DA-5569-1D44-902A-41DD6550E4A0}" destId="{E13A6D61-6FD1-2C41-B2FF-9BEC4A0AB133}" srcOrd="2" destOrd="0" presId="urn:microsoft.com/office/officeart/2009/3/layout/SubStepProcess"/>
    <dgm:cxn modelId="{706321B3-FA09-AE42-BA6C-ED95D67F292B}" type="presParOf" srcId="{22CEB1DA-5569-1D44-902A-41DD6550E4A0}" destId="{6336971B-5526-884E-B330-B08B8E847B59}" srcOrd="3" destOrd="0" presId="urn:microsoft.com/office/officeart/2009/3/layout/SubStepProcess"/>
    <dgm:cxn modelId="{042BE1D7-AA60-4346-BB69-8062A6256EA2}" type="presParOf" srcId="{22CEB1DA-5569-1D44-902A-41DD6550E4A0}" destId="{60A879C6-1D62-324C-9247-FCAD1CAD48D1}" srcOrd="4" destOrd="0" presId="urn:microsoft.com/office/officeart/2009/3/layout/SubStepProcess"/>
    <dgm:cxn modelId="{1039F1A8-5AED-8B44-A494-ED0B6715B117}" type="presParOf" srcId="{22CEB1DA-5569-1D44-902A-41DD6550E4A0}" destId="{9C3A1775-6DDF-3F42-814E-2BF6EC28E9CB}" srcOrd="5" destOrd="0" presId="urn:microsoft.com/office/officeart/2009/3/layout/SubStepProcess"/>
    <dgm:cxn modelId="{38A38981-0ED5-1E43-BDB8-B1475DF0CA0C}" type="presParOf" srcId="{22CEB1DA-5569-1D44-902A-41DD6550E4A0}" destId="{F26FD033-F0D9-4F48-9C47-608F9ED92968}" srcOrd="6"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A29E8F-D1EA-1246-ADA2-CD655D7DA14A}"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1E95208A-E4D8-2043-8E61-1C6181D13A86}">
      <dgm:prSet phldrT="[Text]" custT="1"/>
      <dgm:spPr/>
      <dgm:t>
        <a:bodyPr/>
        <a:lstStyle/>
        <a:p>
          <a:r>
            <a:rPr lang="en-GB" sz="1800" noProof="0" dirty="0">
              <a:latin typeface="Arial" panose="020B0604020202020204" pitchFamily="34" charset="0"/>
              <a:cs typeface="Arial" panose="020B0604020202020204" pitchFamily="34" charset="0"/>
            </a:rPr>
            <a:t>SO1</a:t>
          </a:r>
        </a:p>
      </dgm:t>
    </dgm:pt>
    <dgm:pt modelId="{E7B8125A-B31A-5A41-BC69-6389BD993BA3}" type="parTrans" cxnId="{D654104D-C1C6-7446-BCC8-7E6A65A9E151}">
      <dgm:prSet/>
      <dgm:spPr/>
      <dgm:t>
        <a:bodyPr/>
        <a:lstStyle/>
        <a:p>
          <a:endParaRPr lang="en-GB" sz="1800" noProof="0" dirty="0">
            <a:latin typeface="Arial" panose="020B0604020202020204" pitchFamily="34" charset="0"/>
            <a:cs typeface="Arial" panose="020B0604020202020204" pitchFamily="34" charset="0"/>
          </a:endParaRPr>
        </a:p>
      </dgm:t>
    </dgm:pt>
    <dgm:pt modelId="{E35B311B-CFE8-6442-8DCC-C54455546A7D}" type="sibTrans" cxnId="{D654104D-C1C6-7446-BCC8-7E6A65A9E151}">
      <dgm:prSet/>
      <dgm:spPr/>
      <dgm:t>
        <a:bodyPr/>
        <a:lstStyle/>
        <a:p>
          <a:endParaRPr lang="en-GB" sz="1800" noProof="0" dirty="0">
            <a:latin typeface="Arial" panose="020B0604020202020204" pitchFamily="34" charset="0"/>
            <a:cs typeface="Arial" panose="020B0604020202020204" pitchFamily="34" charset="0"/>
          </a:endParaRPr>
        </a:p>
      </dgm:t>
    </dgm:pt>
    <dgm:pt modelId="{FB513084-F3C3-924E-93F3-3AA634C7BE7E}">
      <dgm:prSet phldrT="[Text]" custT="1"/>
      <dgm:spPr/>
      <dgm:t>
        <a:bodyPr/>
        <a:lstStyle/>
        <a:p>
          <a:r>
            <a:rPr lang="en-GB" sz="1200" noProof="0" dirty="0">
              <a:latin typeface="Arial" panose="020B0604020202020204" pitchFamily="34" charset="0"/>
              <a:cs typeface="Arial" panose="020B0604020202020204" pitchFamily="34" charset="0"/>
            </a:rPr>
            <a:t>Head of PA department responsible for direct payments</a:t>
          </a:r>
        </a:p>
      </dgm:t>
    </dgm:pt>
    <dgm:pt modelId="{8F8A7FB8-14FE-414A-946F-56DFE4F25281}" type="parTrans" cxnId="{CEAC245B-E0AD-A542-A790-1D9EE6B88A00}">
      <dgm:prSet custT="1"/>
      <dgm:spPr/>
      <dgm:t>
        <a:bodyPr/>
        <a:lstStyle/>
        <a:p>
          <a:endParaRPr lang="en-GB" sz="1800" noProof="0" dirty="0">
            <a:latin typeface="Arial" panose="020B0604020202020204" pitchFamily="34" charset="0"/>
            <a:cs typeface="Arial" panose="020B0604020202020204" pitchFamily="34" charset="0"/>
          </a:endParaRPr>
        </a:p>
      </dgm:t>
    </dgm:pt>
    <dgm:pt modelId="{5137D817-B950-FA4F-AEA5-9C43CA2EEC5E}" type="sibTrans" cxnId="{CEAC245B-E0AD-A542-A790-1D9EE6B88A00}">
      <dgm:prSet/>
      <dgm:spPr/>
      <dgm:t>
        <a:bodyPr/>
        <a:lstStyle/>
        <a:p>
          <a:endParaRPr lang="en-GB" sz="1800" noProof="0" dirty="0">
            <a:latin typeface="Arial" panose="020B0604020202020204" pitchFamily="34" charset="0"/>
            <a:cs typeface="Arial" panose="020B0604020202020204" pitchFamily="34" charset="0"/>
          </a:endParaRPr>
        </a:p>
      </dgm:t>
    </dgm:pt>
    <dgm:pt modelId="{822B09AA-50B7-2A4A-8950-D1A7A4046871}">
      <dgm:prSet phldrT="[Text]" custT="1"/>
      <dgm:spPr/>
      <dgm:t>
        <a:bodyPr/>
        <a:lstStyle/>
        <a:p>
          <a:r>
            <a:rPr lang="en-GB" sz="1200" noProof="0" dirty="0">
              <a:latin typeface="Arial" panose="020B0604020202020204" pitchFamily="34" charset="0"/>
              <a:cs typeface="Arial" panose="020B0604020202020204" pitchFamily="34" charset="0"/>
            </a:rPr>
            <a:t>Head of PA IT department</a:t>
          </a:r>
        </a:p>
      </dgm:t>
    </dgm:pt>
    <dgm:pt modelId="{F334B668-7B1A-1941-BDCC-32D6B81BCDCF}" type="parTrans" cxnId="{ACCC50C9-5943-864C-8F5F-7B38D512382F}">
      <dgm:prSet custT="1"/>
      <dgm:spPr/>
      <dgm:t>
        <a:bodyPr/>
        <a:lstStyle/>
        <a:p>
          <a:endParaRPr lang="en-GB" sz="1800" noProof="0" dirty="0">
            <a:latin typeface="Arial" panose="020B0604020202020204" pitchFamily="34" charset="0"/>
            <a:cs typeface="Arial" panose="020B0604020202020204" pitchFamily="34" charset="0"/>
          </a:endParaRPr>
        </a:p>
      </dgm:t>
    </dgm:pt>
    <dgm:pt modelId="{4467C237-ADD6-B24F-B883-79B758531864}" type="sibTrans" cxnId="{ACCC50C9-5943-864C-8F5F-7B38D512382F}">
      <dgm:prSet/>
      <dgm:spPr/>
      <dgm:t>
        <a:bodyPr/>
        <a:lstStyle/>
        <a:p>
          <a:endParaRPr lang="en-GB" sz="1800" noProof="0" dirty="0">
            <a:latin typeface="Arial" panose="020B0604020202020204" pitchFamily="34" charset="0"/>
            <a:cs typeface="Arial" panose="020B0604020202020204" pitchFamily="34" charset="0"/>
          </a:endParaRPr>
        </a:p>
      </dgm:t>
    </dgm:pt>
    <dgm:pt modelId="{D9BE4F7A-DC25-5F43-BCA5-0744D38D78D1}">
      <dgm:prSet phldrT="[Text]" custT="1"/>
      <dgm:spPr/>
      <dgm:t>
        <a:bodyPr/>
        <a:lstStyle/>
        <a:p>
          <a:r>
            <a:rPr lang="en-GB" sz="1200" noProof="0" dirty="0">
              <a:latin typeface="Arial" panose="020B0604020202020204" pitchFamily="34" charset="0"/>
              <a:cs typeface="Arial" panose="020B0604020202020204" pitchFamily="34" charset="0"/>
            </a:rPr>
            <a:t>Head of Ministry department responsible for Pillar 1</a:t>
          </a:r>
        </a:p>
      </dgm:t>
    </dgm:pt>
    <dgm:pt modelId="{76565776-47B6-2540-9D08-86E1B342E239}" type="parTrans" cxnId="{C8869009-03C2-1340-8C72-759818CC7DB7}">
      <dgm:prSet custT="1"/>
      <dgm:spPr/>
      <dgm:t>
        <a:bodyPr/>
        <a:lstStyle/>
        <a:p>
          <a:endParaRPr lang="en-GB" sz="1800" noProof="0" dirty="0">
            <a:latin typeface="Arial" panose="020B0604020202020204" pitchFamily="34" charset="0"/>
            <a:cs typeface="Arial" panose="020B0604020202020204" pitchFamily="34" charset="0"/>
          </a:endParaRPr>
        </a:p>
      </dgm:t>
    </dgm:pt>
    <dgm:pt modelId="{BC58D458-369B-2C4C-91D9-7F469B7708CE}" type="sibTrans" cxnId="{C8869009-03C2-1340-8C72-759818CC7DB7}">
      <dgm:prSet/>
      <dgm:spPr/>
      <dgm:t>
        <a:bodyPr/>
        <a:lstStyle/>
        <a:p>
          <a:endParaRPr lang="en-GB" sz="1800" noProof="0" dirty="0">
            <a:latin typeface="Arial" panose="020B0604020202020204" pitchFamily="34" charset="0"/>
            <a:cs typeface="Arial" panose="020B0604020202020204" pitchFamily="34" charset="0"/>
          </a:endParaRPr>
        </a:p>
      </dgm:t>
    </dgm:pt>
    <dgm:pt modelId="{639CCF42-1D4D-5248-8D8B-AEFA99FAD1B9}">
      <dgm:prSet phldrT="[Text]" custT="1"/>
      <dgm:spPr/>
      <dgm:t>
        <a:bodyPr/>
        <a:lstStyle/>
        <a:p>
          <a:r>
            <a:rPr lang="en-GB" sz="1200" noProof="0" dirty="0">
              <a:latin typeface="Arial" panose="020B0604020202020204" pitchFamily="34" charset="0"/>
              <a:cs typeface="Arial" panose="020B0604020202020204" pitchFamily="34" charset="0"/>
            </a:rPr>
            <a:t>Representative of farmers' union</a:t>
          </a:r>
        </a:p>
      </dgm:t>
    </dgm:pt>
    <dgm:pt modelId="{13D57740-4D33-4748-8AC2-BC2F8B102CB8}" type="parTrans" cxnId="{19B0E8CF-0BC7-214F-B0DB-E7AAD980B852}">
      <dgm:prSet custT="1"/>
      <dgm:spPr/>
      <dgm:t>
        <a:bodyPr/>
        <a:lstStyle/>
        <a:p>
          <a:endParaRPr lang="en-GB" sz="1800" noProof="0" dirty="0">
            <a:latin typeface="Arial" panose="020B0604020202020204" pitchFamily="34" charset="0"/>
            <a:cs typeface="Arial" panose="020B0604020202020204" pitchFamily="34" charset="0"/>
          </a:endParaRPr>
        </a:p>
      </dgm:t>
    </dgm:pt>
    <dgm:pt modelId="{0A2441B9-2E45-3A47-969D-913ECE88FD68}" type="sibTrans" cxnId="{19B0E8CF-0BC7-214F-B0DB-E7AAD980B852}">
      <dgm:prSet/>
      <dgm:spPr/>
      <dgm:t>
        <a:bodyPr/>
        <a:lstStyle/>
        <a:p>
          <a:endParaRPr lang="en-GB" sz="1800" noProof="0" dirty="0">
            <a:latin typeface="Arial" panose="020B0604020202020204" pitchFamily="34" charset="0"/>
            <a:cs typeface="Arial" panose="020B0604020202020204" pitchFamily="34" charset="0"/>
          </a:endParaRPr>
        </a:p>
      </dgm:t>
    </dgm:pt>
    <dgm:pt modelId="{EA46F459-8861-7A48-923A-7A9381543B09}">
      <dgm:prSet phldrT="[Text]" custT="1"/>
      <dgm:spPr/>
      <dgm:t>
        <a:bodyPr/>
        <a:lstStyle/>
        <a:p>
          <a:r>
            <a:rPr lang="en-GB" sz="1200" noProof="0" dirty="0">
              <a:latin typeface="Arial" panose="020B0604020202020204" pitchFamily="34" charset="0"/>
              <a:cs typeface="Arial" panose="020B0604020202020204" pitchFamily="34" charset="0"/>
            </a:rPr>
            <a:t>Representative of agricultural chamber</a:t>
          </a:r>
        </a:p>
      </dgm:t>
    </dgm:pt>
    <dgm:pt modelId="{108519D7-657C-9C48-ADDF-4591646DC9B6}" type="parTrans" cxnId="{10F75087-B1B8-5D4B-85B8-E62BA9D1EAA1}">
      <dgm:prSet custT="1"/>
      <dgm:spPr/>
      <dgm:t>
        <a:bodyPr/>
        <a:lstStyle/>
        <a:p>
          <a:endParaRPr lang="en-GB" sz="1800" noProof="0" dirty="0">
            <a:latin typeface="Arial" panose="020B0604020202020204" pitchFamily="34" charset="0"/>
            <a:cs typeface="Arial" panose="020B0604020202020204" pitchFamily="34" charset="0"/>
          </a:endParaRPr>
        </a:p>
      </dgm:t>
    </dgm:pt>
    <dgm:pt modelId="{52D719B0-BB28-1644-BAA3-845F87AEAD14}" type="sibTrans" cxnId="{10F75087-B1B8-5D4B-85B8-E62BA9D1EAA1}">
      <dgm:prSet/>
      <dgm:spPr/>
      <dgm:t>
        <a:bodyPr/>
        <a:lstStyle/>
        <a:p>
          <a:endParaRPr lang="en-GB" sz="1800" noProof="0" dirty="0">
            <a:latin typeface="Arial" panose="020B0604020202020204" pitchFamily="34" charset="0"/>
            <a:cs typeface="Arial" panose="020B0604020202020204" pitchFamily="34" charset="0"/>
          </a:endParaRPr>
        </a:p>
      </dgm:t>
    </dgm:pt>
    <dgm:pt modelId="{339642FD-E4F0-3349-9AC4-FE5F95FDFB54}">
      <dgm:prSet phldrT="[Text]" custT="1"/>
      <dgm:spPr/>
      <dgm:t>
        <a:bodyPr/>
        <a:lstStyle/>
        <a:p>
          <a:r>
            <a:rPr lang="en-GB" sz="1200" noProof="0" dirty="0">
              <a:latin typeface="Arial" panose="020B0604020202020204" pitchFamily="34" charset="0"/>
              <a:cs typeface="Arial" panose="020B0604020202020204" pitchFamily="34" charset="0"/>
            </a:rPr>
            <a:t>Representative of public agricultural insurance agency</a:t>
          </a:r>
        </a:p>
      </dgm:t>
    </dgm:pt>
    <dgm:pt modelId="{62424E28-A36A-3B40-B45B-8ED2CC3CC804}" type="parTrans" cxnId="{A133343C-EE61-454C-90BF-43E866254F61}">
      <dgm:prSet custT="1"/>
      <dgm:spPr/>
      <dgm:t>
        <a:bodyPr/>
        <a:lstStyle/>
        <a:p>
          <a:endParaRPr lang="en-GB" sz="1800" noProof="0" dirty="0">
            <a:latin typeface="Arial" panose="020B0604020202020204" pitchFamily="34" charset="0"/>
            <a:cs typeface="Arial" panose="020B0604020202020204" pitchFamily="34" charset="0"/>
          </a:endParaRPr>
        </a:p>
      </dgm:t>
    </dgm:pt>
    <dgm:pt modelId="{61D0C744-348D-B144-BE3A-0F7D5757502B}" type="sibTrans" cxnId="{A133343C-EE61-454C-90BF-43E866254F61}">
      <dgm:prSet/>
      <dgm:spPr/>
      <dgm:t>
        <a:bodyPr/>
        <a:lstStyle/>
        <a:p>
          <a:endParaRPr lang="en-GB" sz="1800" noProof="0" dirty="0">
            <a:latin typeface="Arial" panose="020B0604020202020204" pitchFamily="34" charset="0"/>
            <a:cs typeface="Arial" panose="020B0604020202020204" pitchFamily="34" charset="0"/>
          </a:endParaRPr>
        </a:p>
      </dgm:t>
    </dgm:pt>
    <dgm:pt modelId="{26CCAEEE-B750-C044-93B3-6C68DE9B9D6C}">
      <dgm:prSet phldrT="[Text]" custT="1"/>
      <dgm:spPr/>
      <dgm:t>
        <a:bodyPr/>
        <a:lstStyle/>
        <a:p>
          <a:r>
            <a:rPr lang="en-GB" sz="1200" noProof="0" dirty="0">
              <a:latin typeface="Arial" panose="020B0604020202020204" pitchFamily="34" charset="0"/>
              <a:cs typeface="Arial" panose="020B0604020202020204" pitchFamily="34" charset="0"/>
            </a:rPr>
            <a:t>Representative of private insurance companies</a:t>
          </a:r>
        </a:p>
      </dgm:t>
    </dgm:pt>
    <dgm:pt modelId="{AA460CF3-F616-CE4C-8940-FAB23D957D52}" type="parTrans" cxnId="{33E6D06E-CAFC-234C-8A45-E1322058F8B9}">
      <dgm:prSet custT="1"/>
      <dgm:spPr/>
      <dgm:t>
        <a:bodyPr/>
        <a:lstStyle/>
        <a:p>
          <a:endParaRPr lang="en-GB" sz="1800" noProof="0" dirty="0">
            <a:latin typeface="Arial" panose="020B0604020202020204" pitchFamily="34" charset="0"/>
            <a:cs typeface="Arial" panose="020B0604020202020204" pitchFamily="34" charset="0"/>
          </a:endParaRPr>
        </a:p>
      </dgm:t>
    </dgm:pt>
    <dgm:pt modelId="{3BAED5B9-20B1-014C-8C16-D78B64AB1A8F}" type="sibTrans" cxnId="{33E6D06E-CAFC-234C-8A45-E1322058F8B9}">
      <dgm:prSet/>
      <dgm:spPr/>
      <dgm:t>
        <a:bodyPr/>
        <a:lstStyle/>
        <a:p>
          <a:endParaRPr lang="en-GB" sz="1800" noProof="0" dirty="0">
            <a:latin typeface="Arial" panose="020B0604020202020204" pitchFamily="34" charset="0"/>
            <a:cs typeface="Arial" panose="020B0604020202020204" pitchFamily="34" charset="0"/>
          </a:endParaRPr>
        </a:p>
      </dgm:t>
    </dgm:pt>
    <dgm:pt modelId="{9396649C-D88C-7948-9091-78B4D4321E8B}">
      <dgm:prSet phldrT="[Text]" custT="1"/>
      <dgm:spPr/>
      <dgm:t>
        <a:bodyPr/>
        <a:lstStyle/>
        <a:p>
          <a:r>
            <a:rPr lang="en-GB" sz="1200" noProof="0" dirty="0">
              <a:latin typeface="Arial" panose="020B0604020202020204" pitchFamily="34" charset="0"/>
              <a:cs typeface="Arial" panose="020B0604020202020204" pitchFamily="34" charset="0"/>
            </a:rPr>
            <a:t>Researcher with substantial experience in analysing the CAP's role in income support</a:t>
          </a:r>
        </a:p>
      </dgm:t>
    </dgm:pt>
    <dgm:pt modelId="{4E74B984-67D2-984F-BF9D-B916FDCBD4AC}" type="parTrans" cxnId="{ED68567E-CF3E-0744-B9A2-E897019F7F15}">
      <dgm:prSet custT="1"/>
      <dgm:spPr/>
      <dgm:t>
        <a:bodyPr/>
        <a:lstStyle/>
        <a:p>
          <a:endParaRPr lang="en-GB" sz="1800" noProof="0" dirty="0">
            <a:latin typeface="Arial" panose="020B0604020202020204" pitchFamily="34" charset="0"/>
            <a:cs typeface="Arial" panose="020B0604020202020204" pitchFamily="34" charset="0"/>
          </a:endParaRPr>
        </a:p>
      </dgm:t>
    </dgm:pt>
    <dgm:pt modelId="{1C87EDD0-81D2-814B-B312-0FB0A5EF6654}" type="sibTrans" cxnId="{ED68567E-CF3E-0744-B9A2-E897019F7F15}">
      <dgm:prSet/>
      <dgm:spPr/>
      <dgm:t>
        <a:bodyPr/>
        <a:lstStyle/>
        <a:p>
          <a:endParaRPr lang="en-GB" sz="1800" noProof="0" dirty="0">
            <a:latin typeface="Arial" panose="020B0604020202020204" pitchFamily="34" charset="0"/>
            <a:cs typeface="Arial" panose="020B0604020202020204" pitchFamily="34" charset="0"/>
          </a:endParaRPr>
        </a:p>
      </dgm:t>
    </dgm:pt>
    <dgm:pt modelId="{AA1F6FEE-1568-1741-A641-FFBB422642CD}">
      <dgm:prSet phldrT="[Text]" custT="1"/>
      <dgm:spPr/>
      <dgm:t>
        <a:bodyPr/>
        <a:lstStyle/>
        <a:p>
          <a:r>
            <a:rPr lang="en-GB" sz="1200" noProof="0" dirty="0">
              <a:latin typeface="Arial" panose="020B0604020202020204" pitchFamily="34" charset="0"/>
              <a:cs typeface="Arial" panose="020B0604020202020204" pitchFamily="34" charset="0"/>
            </a:rPr>
            <a:t>Researcher with substantial experience in risk management in agriculture</a:t>
          </a:r>
        </a:p>
      </dgm:t>
    </dgm:pt>
    <dgm:pt modelId="{E85B7B50-DF49-704E-BA21-36203F1652E5}" type="parTrans" cxnId="{5E007146-AD39-5441-91CB-63679BFB0170}">
      <dgm:prSet custT="1"/>
      <dgm:spPr/>
      <dgm:t>
        <a:bodyPr/>
        <a:lstStyle/>
        <a:p>
          <a:endParaRPr lang="en-GB" sz="1800" noProof="0" dirty="0">
            <a:latin typeface="Arial" panose="020B0604020202020204" pitchFamily="34" charset="0"/>
            <a:cs typeface="Arial" panose="020B0604020202020204" pitchFamily="34" charset="0"/>
          </a:endParaRPr>
        </a:p>
      </dgm:t>
    </dgm:pt>
    <dgm:pt modelId="{C1FA9E82-E022-4F4D-9F3B-F5F0DE1DE323}" type="sibTrans" cxnId="{5E007146-AD39-5441-91CB-63679BFB0170}">
      <dgm:prSet/>
      <dgm:spPr/>
      <dgm:t>
        <a:bodyPr/>
        <a:lstStyle/>
        <a:p>
          <a:endParaRPr lang="en-GB" sz="1800" noProof="0" dirty="0">
            <a:latin typeface="Arial" panose="020B0604020202020204" pitchFamily="34" charset="0"/>
            <a:cs typeface="Arial" panose="020B0604020202020204" pitchFamily="34" charset="0"/>
          </a:endParaRPr>
        </a:p>
      </dgm:t>
    </dgm:pt>
    <dgm:pt modelId="{FE49A1D4-53D9-884A-833C-AA54EBA748B8}" type="pres">
      <dgm:prSet presAssocID="{B8A29E8F-D1EA-1246-ADA2-CD655D7DA14A}" presName="Name0" presStyleCnt="0">
        <dgm:presLayoutVars>
          <dgm:chPref val="1"/>
          <dgm:dir/>
          <dgm:animOne val="branch"/>
          <dgm:animLvl val="lvl"/>
          <dgm:resizeHandles val="exact"/>
        </dgm:presLayoutVars>
      </dgm:prSet>
      <dgm:spPr/>
    </dgm:pt>
    <dgm:pt modelId="{5AF45AB9-B2AB-E94E-8379-47FB0477AF43}" type="pres">
      <dgm:prSet presAssocID="{1E95208A-E4D8-2043-8E61-1C6181D13A86}" presName="root1" presStyleCnt="0"/>
      <dgm:spPr/>
    </dgm:pt>
    <dgm:pt modelId="{13C76CFF-E8B2-1D40-A291-2C6D4EBFBE02}" type="pres">
      <dgm:prSet presAssocID="{1E95208A-E4D8-2043-8E61-1C6181D13A86}" presName="LevelOneTextNode" presStyleLbl="node0" presStyleIdx="0" presStyleCnt="1">
        <dgm:presLayoutVars>
          <dgm:chPref val="3"/>
        </dgm:presLayoutVars>
      </dgm:prSet>
      <dgm:spPr/>
    </dgm:pt>
    <dgm:pt modelId="{2C0CA435-81A6-584B-B149-B23267C14C9B}" type="pres">
      <dgm:prSet presAssocID="{1E95208A-E4D8-2043-8E61-1C6181D13A86}" presName="level2hierChild" presStyleCnt="0"/>
      <dgm:spPr/>
    </dgm:pt>
    <dgm:pt modelId="{4866198A-303A-9D4E-A38D-4E8F341625AD}" type="pres">
      <dgm:prSet presAssocID="{8F8A7FB8-14FE-414A-946F-56DFE4F25281}" presName="conn2-1" presStyleLbl="parChTrans1D2" presStyleIdx="0" presStyleCnt="9"/>
      <dgm:spPr/>
    </dgm:pt>
    <dgm:pt modelId="{3691F58C-2F26-AE4B-8E08-B66654200955}" type="pres">
      <dgm:prSet presAssocID="{8F8A7FB8-14FE-414A-946F-56DFE4F25281}" presName="connTx" presStyleLbl="parChTrans1D2" presStyleIdx="0" presStyleCnt="9"/>
      <dgm:spPr/>
    </dgm:pt>
    <dgm:pt modelId="{4F0A8BF7-150F-E742-8C02-B80E30465ECA}" type="pres">
      <dgm:prSet presAssocID="{FB513084-F3C3-924E-93F3-3AA634C7BE7E}" presName="root2" presStyleCnt="0"/>
      <dgm:spPr/>
    </dgm:pt>
    <dgm:pt modelId="{8DA9EB55-260A-054D-A1E9-E77948BF3CEE}" type="pres">
      <dgm:prSet presAssocID="{FB513084-F3C3-924E-93F3-3AA634C7BE7E}" presName="LevelTwoTextNode" presStyleLbl="node2" presStyleIdx="0" presStyleCnt="9" custScaleX="282895">
        <dgm:presLayoutVars>
          <dgm:chPref val="3"/>
        </dgm:presLayoutVars>
      </dgm:prSet>
      <dgm:spPr/>
    </dgm:pt>
    <dgm:pt modelId="{E704ED17-0754-894A-83D4-0EE553A2AF70}" type="pres">
      <dgm:prSet presAssocID="{FB513084-F3C3-924E-93F3-3AA634C7BE7E}" presName="level3hierChild" presStyleCnt="0"/>
      <dgm:spPr/>
    </dgm:pt>
    <dgm:pt modelId="{997C69C1-6CDE-124B-8D04-71FABD639F5C}" type="pres">
      <dgm:prSet presAssocID="{F334B668-7B1A-1941-BDCC-32D6B81BCDCF}" presName="conn2-1" presStyleLbl="parChTrans1D2" presStyleIdx="1" presStyleCnt="9"/>
      <dgm:spPr/>
    </dgm:pt>
    <dgm:pt modelId="{177251BD-857E-C44A-A27A-5055DFFA7778}" type="pres">
      <dgm:prSet presAssocID="{F334B668-7B1A-1941-BDCC-32D6B81BCDCF}" presName="connTx" presStyleLbl="parChTrans1D2" presStyleIdx="1" presStyleCnt="9"/>
      <dgm:spPr/>
    </dgm:pt>
    <dgm:pt modelId="{D9A5DD30-9B5E-3E4C-ABAF-6952CC8C55B8}" type="pres">
      <dgm:prSet presAssocID="{822B09AA-50B7-2A4A-8950-D1A7A4046871}" presName="root2" presStyleCnt="0"/>
      <dgm:spPr/>
    </dgm:pt>
    <dgm:pt modelId="{61A3D16A-A853-E448-8530-31B9953737A1}" type="pres">
      <dgm:prSet presAssocID="{822B09AA-50B7-2A4A-8950-D1A7A4046871}" presName="LevelTwoTextNode" presStyleLbl="node2" presStyleIdx="1" presStyleCnt="9" custScaleX="282895">
        <dgm:presLayoutVars>
          <dgm:chPref val="3"/>
        </dgm:presLayoutVars>
      </dgm:prSet>
      <dgm:spPr/>
    </dgm:pt>
    <dgm:pt modelId="{4BA81EA6-AECA-424E-97FC-3E7EB6A52700}" type="pres">
      <dgm:prSet presAssocID="{822B09AA-50B7-2A4A-8950-D1A7A4046871}" presName="level3hierChild" presStyleCnt="0"/>
      <dgm:spPr/>
    </dgm:pt>
    <dgm:pt modelId="{5FE2BEE5-4237-1043-8E9E-D6E647D42252}" type="pres">
      <dgm:prSet presAssocID="{76565776-47B6-2540-9D08-86E1B342E239}" presName="conn2-1" presStyleLbl="parChTrans1D2" presStyleIdx="2" presStyleCnt="9"/>
      <dgm:spPr/>
    </dgm:pt>
    <dgm:pt modelId="{0D549435-1688-C249-99AE-AD110EEB1303}" type="pres">
      <dgm:prSet presAssocID="{76565776-47B6-2540-9D08-86E1B342E239}" presName="connTx" presStyleLbl="parChTrans1D2" presStyleIdx="2" presStyleCnt="9"/>
      <dgm:spPr/>
    </dgm:pt>
    <dgm:pt modelId="{F006AC92-44E9-6A43-8581-A73D8FA2A1F2}" type="pres">
      <dgm:prSet presAssocID="{D9BE4F7A-DC25-5F43-BCA5-0744D38D78D1}" presName="root2" presStyleCnt="0"/>
      <dgm:spPr/>
    </dgm:pt>
    <dgm:pt modelId="{62266560-1871-E74B-A0AD-4E3B19E3D6BE}" type="pres">
      <dgm:prSet presAssocID="{D9BE4F7A-DC25-5F43-BCA5-0744D38D78D1}" presName="LevelTwoTextNode" presStyleLbl="node2" presStyleIdx="2" presStyleCnt="9" custScaleX="282895">
        <dgm:presLayoutVars>
          <dgm:chPref val="3"/>
        </dgm:presLayoutVars>
      </dgm:prSet>
      <dgm:spPr/>
    </dgm:pt>
    <dgm:pt modelId="{D28EE287-5127-2B4B-ABC7-005139241314}" type="pres">
      <dgm:prSet presAssocID="{D9BE4F7A-DC25-5F43-BCA5-0744D38D78D1}" presName="level3hierChild" presStyleCnt="0"/>
      <dgm:spPr/>
    </dgm:pt>
    <dgm:pt modelId="{46773B04-57F1-3043-B1AA-2CE152FEB5DD}" type="pres">
      <dgm:prSet presAssocID="{13D57740-4D33-4748-8AC2-BC2F8B102CB8}" presName="conn2-1" presStyleLbl="parChTrans1D2" presStyleIdx="3" presStyleCnt="9"/>
      <dgm:spPr/>
    </dgm:pt>
    <dgm:pt modelId="{78D61CFC-08A6-AC45-98F8-FA8B40C9A385}" type="pres">
      <dgm:prSet presAssocID="{13D57740-4D33-4748-8AC2-BC2F8B102CB8}" presName="connTx" presStyleLbl="parChTrans1D2" presStyleIdx="3" presStyleCnt="9"/>
      <dgm:spPr/>
    </dgm:pt>
    <dgm:pt modelId="{263E5F16-612E-DD43-A292-F2F9B9C10013}" type="pres">
      <dgm:prSet presAssocID="{639CCF42-1D4D-5248-8D8B-AEFA99FAD1B9}" presName="root2" presStyleCnt="0"/>
      <dgm:spPr/>
    </dgm:pt>
    <dgm:pt modelId="{833B5A3A-65BB-704D-8300-D30AC8CEAC01}" type="pres">
      <dgm:prSet presAssocID="{639CCF42-1D4D-5248-8D8B-AEFA99FAD1B9}" presName="LevelTwoTextNode" presStyleLbl="node2" presStyleIdx="3" presStyleCnt="9" custScaleX="282895">
        <dgm:presLayoutVars>
          <dgm:chPref val="3"/>
        </dgm:presLayoutVars>
      </dgm:prSet>
      <dgm:spPr/>
    </dgm:pt>
    <dgm:pt modelId="{6B43A9F4-9C21-1B4F-B895-04D0651FEF14}" type="pres">
      <dgm:prSet presAssocID="{639CCF42-1D4D-5248-8D8B-AEFA99FAD1B9}" presName="level3hierChild" presStyleCnt="0"/>
      <dgm:spPr/>
    </dgm:pt>
    <dgm:pt modelId="{F1A7F7FB-1F96-834A-9BE4-D515539516D4}" type="pres">
      <dgm:prSet presAssocID="{108519D7-657C-9C48-ADDF-4591646DC9B6}" presName="conn2-1" presStyleLbl="parChTrans1D2" presStyleIdx="4" presStyleCnt="9"/>
      <dgm:spPr/>
    </dgm:pt>
    <dgm:pt modelId="{95EDF2C6-1DF9-DE42-A507-87091D096EB0}" type="pres">
      <dgm:prSet presAssocID="{108519D7-657C-9C48-ADDF-4591646DC9B6}" presName="connTx" presStyleLbl="parChTrans1D2" presStyleIdx="4" presStyleCnt="9"/>
      <dgm:spPr/>
    </dgm:pt>
    <dgm:pt modelId="{881479B8-FE6F-DC49-A31F-7585AB3825C2}" type="pres">
      <dgm:prSet presAssocID="{EA46F459-8861-7A48-923A-7A9381543B09}" presName="root2" presStyleCnt="0"/>
      <dgm:spPr/>
    </dgm:pt>
    <dgm:pt modelId="{5D970999-0994-FE42-B9D4-CFE6F7E260A6}" type="pres">
      <dgm:prSet presAssocID="{EA46F459-8861-7A48-923A-7A9381543B09}" presName="LevelTwoTextNode" presStyleLbl="node2" presStyleIdx="4" presStyleCnt="9" custScaleX="282895">
        <dgm:presLayoutVars>
          <dgm:chPref val="3"/>
        </dgm:presLayoutVars>
      </dgm:prSet>
      <dgm:spPr/>
    </dgm:pt>
    <dgm:pt modelId="{1B007467-CAB3-5647-9DB1-545BB1E46D66}" type="pres">
      <dgm:prSet presAssocID="{EA46F459-8861-7A48-923A-7A9381543B09}" presName="level3hierChild" presStyleCnt="0"/>
      <dgm:spPr/>
    </dgm:pt>
    <dgm:pt modelId="{19C737B2-EC53-944F-B4D3-716CD8055743}" type="pres">
      <dgm:prSet presAssocID="{62424E28-A36A-3B40-B45B-8ED2CC3CC804}" presName="conn2-1" presStyleLbl="parChTrans1D2" presStyleIdx="5" presStyleCnt="9"/>
      <dgm:spPr/>
    </dgm:pt>
    <dgm:pt modelId="{EA7023BE-3858-694A-AD80-78443BDFD6CB}" type="pres">
      <dgm:prSet presAssocID="{62424E28-A36A-3B40-B45B-8ED2CC3CC804}" presName="connTx" presStyleLbl="parChTrans1D2" presStyleIdx="5" presStyleCnt="9"/>
      <dgm:spPr/>
    </dgm:pt>
    <dgm:pt modelId="{9B3FEB75-CDBD-4C47-AB7D-BCA7EBB18D9F}" type="pres">
      <dgm:prSet presAssocID="{339642FD-E4F0-3349-9AC4-FE5F95FDFB54}" presName="root2" presStyleCnt="0"/>
      <dgm:spPr/>
    </dgm:pt>
    <dgm:pt modelId="{BA59C4A9-F7A8-8F4C-B498-424D2BFB8180}" type="pres">
      <dgm:prSet presAssocID="{339642FD-E4F0-3349-9AC4-FE5F95FDFB54}" presName="LevelTwoTextNode" presStyleLbl="node2" presStyleIdx="5" presStyleCnt="9" custScaleX="282895">
        <dgm:presLayoutVars>
          <dgm:chPref val="3"/>
        </dgm:presLayoutVars>
      </dgm:prSet>
      <dgm:spPr/>
    </dgm:pt>
    <dgm:pt modelId="{4470550E-9F9F-F540-887A-2692E93F3A56}" type="pres">
      <dgm:prSet presAssocID="{339642FD-E4F0-3349-9AC4-FE5F95FDFB54}" presName="level3hierChild" presStyleCnt="0"/>
      <dgm:spPr/>
    </dgm:pt>
    <dgm:pt modelId="{038D31C5-3051-3449-A594-978FC0830E60}" type="pres">
      <dgm:prSet presAssocID="{AA460CF3-F616-CE4C-8940-FAB23D957D52}" presName="conn2-1" presStyleLbl="parChTrans1D2" presStyleIdx="6" presStyleCnt="9"/>
      <dgm:spPr/>
    </dgm:pt>
    <dgm:pt modelId="{7C677B76-72A3-8747-8D96-69C30F6516F1}" type="pres">
      <dgm:prSet presAssocID="{AA460CF3-F616-CE4C-8940-FAB23D957D52}" presName="connTx" presStyleLbl="parChTrans1D2" presStyleIdx="6" presStyleCnt="9"/>
      <dgm:spPr/>
    </dgm:pt>
    <dgm:pt modelId="{C3938D6A-F25C-074D-AD8E-792B33909B18}" type="pres">
      <dgm:prSet presAssocID="{26CCAEEE-B750-C044-93B3-6C68DE9B9D6C}" presName="root2" presStyleCnt="0"/>
      <dgm:spPr/>
    </dgm:pt>
    <dgm:pt modelId="{636F7037-AA87-C04E-BE97-75817C208949}" type="pres">
      <dgm:prSet presAssocID="{26CCAEEE-B750-C044-93B3-6C68DE9B9D6C}" presName="LevelTwoTextNode" presStyleLbl="node2" presStyleIdx="6" presStyleCnt="9" custScaleX="282895">
        <dgm:presLayoutVars>
          <dgm:chPref val="3"/>
        </dgm:presLayoutVars>
      </dgm:prSet>
      <dgm:spPr/>
    </dgm:pt>
    <dgm:pt modelId="{B9603C2F-7F9E-ED44-9CC6-EDEF9004298B}" type="pres">
      <dgm:prSet presAssocID="{26CCAEEE-B750-C044-93B3-6C68DE9B9D6C}" presName="level3hierChild" presStyleCnt="0"/>
      <dgm:spPr/>
    </dgm:pt>
    <dgm:pt modelId="{25141F91-161E-1A45-9DB7-29BBF1CF27C7}" type="pres">
      <dgm:prSet presAssocID="{4E74B984-67D2-984F-BF9D-B916FDCBD4AC}" presName="conn2-1" presStyleLbl="parChTrans1D2" presStyleIdx="7" presStyleCnt="9"/>
      <dgm:spPr/>
    </dgm:pt>
    <dgm:pt modelId="{75550DCB-4466-B74D-89CD-8E44FDA297B8}" type="pres">
      <dgm:prSet presAssocID="{4E74B984-67D2-984F-BF9D-B916FDCBD4AC}" presName="connTx" presStyleLbl="parChTrans1D2" presStyleIdx="7" presStyleCnt="9"/>
      <dgm:spPr/>
    </dgm:pt>
    <dgm:pt modelId="{3664BFDA-FBF4-7F4E-B682-9D15AA061602}" type="pres">
      <dgm:prSet presAssocID="{9396649C-D88C-7948-9091-78B4D4321E8B}" presName="root2" presStyleCnt="0"/>
      <dgm:spPr/>
    </dgm:pt>
    <dgm:pt modelId="{49090503-6543-5440-A62A-08EC13232FFF}" type="pres">
      <dgm:prSet presAssocID="{9396649C-D88C-7948-9091-78B4D4321E8B}" presName="LevelTwoTextNode" presStyleLbl="node2" presStyleIdx="7" presStyleCnt="9" custScaleX="282895">
        <dgm:presLayoutVars>
          <dgm:chPref val="3"/>
        </dgm:presLayoutVars>
      </dgm:prSet>
      <dgm:spPr/>
    </dgm:pt>
    <dgm:pt modelId="{1872CE87-033D-834B-A847-EE23EF078259}" type="pres">
      <dgm:prSet presAssocID="{9396649C-D88C-7948-9091-78B4D4321E8B}" presName="level3hierChild" presStyleCnt="0"/>
      <dgm:spPr/>
    </dgm:pt>
    <dgm:pt modelId="{20DCE847-45AF-C54A-BD0D-EDB2EC9FB9BC}" type="pres">
      <dgm:prSet presAssocID="{E85B7B50-DF49-704E-BA21-36203F1652E5}" presName="conn2-1" presStyleLbl="parChTrans1D2" presStyleIdx="8" presStyleCnt="9"/>
      <dgm:spPr/>
    </dgm:pt>
    <dgm:pt modelId="{DB22E3FE-EDE4-A247-A1EE-F09B6C67461D}" type="pres">
      <dgm:prSet presAssocID="{E85B7B50-DF49-704E-BA21-36203F1652E5}" presName="connTx" presStyleLbl="parChTrans1D2" presStyleIdx="8" presStyleCnt="9"/>
      <dgm:spPr/>
    </dgm:pt>
    <dgm:pt modelId="{8910519B-D97F-C74B-B247-E94276B8D116}" type="pres">
      <dgm:prSet presAssocID="{AA1F6FEE-1568-1741-A641-FFBB422642CD}" presName="root2" presStyleCnt="0"/>
      <dgm:spPr/>
    </dgm:pt>
    <dgm:pt modelId="{C13D7E4B-9FD6-5040-95DB-53EF010B6BA6}" type="pres">
      <dgm:prSet presAssocID="{AA1F6FEE-1568-1741-A641-FFBB422642CD}" presName="LevelTwoTextNode" presStyleLbl="node2" presStyleIdx="8" presStyleCnt="9" custScaleX="282895">
        <dgm:presLayoutVars>
          <dgm:chPref val="3"/>
        </dgm:presLayoutVars>
      </dgm:prSet>
      <dgm:spPr/>
    </dgm:pt>
    <dgm:pt modelId="{1F807AB3-BCB1-774C-BCF8-C3E2E7DEBA7B}" type="pres">
      <dgm:prSet presAssocID="{AA1F6FEE-1568-1741-A641-FFBB422642CD}" presName="level3hierChild" presStyleCnt="0"/>
      <dgm:spPr/>
    </dgm:pt>
  </dgm:ptLst>
  <dgm:cxnLst>
    <dgm:cxn modelId="{C8869009-03C2-1340-8C72-759818CC7DB7}" srcId="{1E95208A-E4D8-2043-8E61-1C6181D13A86}" destId="{D9BE4F7A-DC25-5F43-BCA5-0744D38D78D1}" srcOrd="2" destOrd="0" parTransId="{76565776-47B6-2540-9D08-86E1B342E239}" sibTransId="{BC58D458-369B-2C4C-91D9-7F469B7708CE}"/>
    <dgm:cxn modelId="{77D35E14-F004-294C-A889-48684A08AB9C}" type="presOf" srcId="{AA460CF3-F616-CE4C-8940-FAB23D957D52}" destId="{038D31C5-3051-3449-A594-978FC0830E60}" srcOrd="0" destOrd="0" presId="urn:microsoft.com/office/officeart/2008/layout/HorizontalMultiLevelHierarchy"/>
    <dgm:cxn modelId="{8044F022-23F0-4243-AEFC-55D122FD94C1}" type="presOf" srcId="{AA460CF3-F616-CE4C-8940-FAB23D957D52}" destId="{7C677B76-72A3-8747-8D96-69C30F6516F1}" srcOrd="1" destOrd="0" presId="urn:microsoft.com/office/officeart/2008/layout/HorizontalMultiLevelHierarchy"/>
    <dgm:cxn modelId="{D4280928-CC9C-B54D-AD4B-4EB87F44E24B}" type="presOf" srcId="{339642FD-E4F0-3349-9AC4-FE5F95FDFB54}" destId="{BA59C4A9-F7A8-8F4C-B498-424D2BFB8180}" srcOrd="0" destOrd="0" presId="urn:microsoft.com/office/officeart/2008/layout/HorizontalMultiLevelHierarchy"/>
    <dgm:cxn modelId="{B0DB6E2D-6277-1D4C-BABD-6C21734F0501}" type="presOf" srcId="{108519D7-657C-9C48-ADDF-4591646DC9B6}" destId="{95EDF2C6-1DF9-DE42-A507-87091D096EB0}" srcOrd="1" destOrd="0" presId="urn:microsoft.com/office/officeart/2008/layout/HorizontalMultiLevelHierarchy"/>
    <dgm:cxn modelId="{4A377036-2905-0446-ADA7-B750D1BCDC74}" type="presOf" srcId="{8F8A7FB8-14FE-414A-946F-56DFE4F25281}" destId="{4866198A-303A-9D4E-A38D-4E8F341625AD}" srcOrd="0" destOrd="0" presId="urn:microsoft.com/office/officeart/2008/layout/HorizontalMultiLevelHierarchy"/>
    <dgm:cxn modelId="{E3423139-E8B4-7C46-B4F2-EAC9A80DC3FD}" type="presOf" srcId="{13D57740-4D33-4748-8AC2-BC2F8B102CB8}" destId="{46773B04-57F1-3043-B1AA-2CE152FEB5DD}" srcOrd="0" destOrd="0" presId="urn:microsoft.com/office/officeart/2008/layout/HorizontalMultiLevelHierarchy"/>
    <dgm:cxn modelId="{A133343C-EE61-454C-90BF-43E866254F61}" srcId="{1E95208A-E4D8-2043-8E61-1C6181D13A86}" destId="{339642FD-E4F0-3349-9AC4-FE5F95FDFB54}" srcOrd="5" destOrd="0" parTransId="{62424E28-A36A-3B40-B45B-8ED2CC3CC804}" sibTransId="{61D0C744-348D-B144-BE3A-0F7D5757502B}"/>
    <dgm:cxn modelId="{CEAC245B-E0AD-A542-A790-1D9EE6B88A00}" srcId="{1E95208A-E4D8-2043-8E61-1C6181D13A86}" destId="{FB513084-F3C3-924E-93F3-3AA634C7BE7E}" srcOrd="0" destOrd="0" parTransId="{8F8A7FB8-14FE-414A-946F-56DFE4F25281}" sibTransId="{5137D817-B950-FA4F-AEA5-9C43CA2EEC5E}"/>
    <dgm:cxn modelId="{B0C35B66-E847-8C4C-BEBF-9A364FF048A2}" type="presOf" srcId="{76565776-47B6-2540-9D08-86E1B342E239}" destId="{5FE2BEE5-4237-1043-8E9E-D6E647D42252}" srcOrd="0" destOrd="0" presId="urn:microsoft.com/office/officeart/2008/layout/HorizontalMultiLevelHierarchy"/>
    <dgm:cxn modelId="{5E007146-AD39-5441-91CB-63679BFB0170}" srcId="{1E95208A-E4D8-2043-8E61-1C6181D13A86}" destId="{AA1F6FEE-1568-1741-A641-FFBB422642CD}" srcOrd="8" destOrd="0" parTransId="{E85B7B50-DF49-704E-BA21-36203F1652E5}" sibTransId="{C1FA9E82-E022-4F4D-9F3B-F5F0DE1DE323}"/>
    <dgm:cxn modelId="{D654104D-C1C6-7446-BCC8-7E6A65A9E151}" srcId="{B8A29E8F-D1EA-1246-ADA2-CD655D7DA14A}" destId="{1E95208A-E4D8-2043-8E61-1C6181D13A86}" srcOrd="0" destOrd="0" parTransId="{E7B8125A-B31A-5A41-BC69-6389BD993BA3}" sibTransId="{E35B311B-CFE8-6442-8DCC-C54455546A7D}"/>
    <dgm:cxn modelId="{9842B66D-E54F-8D46-9B6F-91AB443D7E18}" type="presOf" srcId="{76565776-47B6-2540-9D08-86E1B342E239}" destId="{0D549435-1688-C249-99AE-AD110EEB1303}" srcOrd="1" destOrd="0" presId="urn:microsoft.com/office/officeart/2008/layout/HorizontalMultiLevelHierarchy"/>
    <dgm:cxn modelId="{33E6D06E-CAFC-234C-8A45-E1322058F8B9}" srcId="{1E95208A-E4D8-2043-8E61-1C6181D13A86}" destId="{26CCAEEE-B750-C044-93B3-6C68DE9B9D6C}" srcOrd="6" destOrd="0" parTransId="{AA460CF3-F616-CE4C-8940-FAB23D957D52}" sibTransId="{3BAED5B9-20B1-014C-8C16-D78B64AB1A8F}"/>
    <dgm:cxn modelId="{2C74F853-A92B-6546-B054-B1EC8EAB27CA}" type="presOf" srcId="{62424E28-A36A-3B40-B45B-8ED2CC3CC804}" destId="{EA7023BE-3858-694A-AD80-78443BDFD6CB}" srcOrd="1" destOrd="0" presId="urn:microsoft.com/office/officeart/2008/layout/HorizontalMultiLevelHierarchy"/>
    <dgm:cxn modelId="{D3063676-74E8-6348-AE95-16E7CAA3AAD0}" type="presOf" srcId="{4E74B984-67D2-984F-BF9D-B916FDCBD4AC}" destId="{75550DCB-4466-B74D-89CD-8E44FDA297B8}" srcOrd="1" destOrd="0" presId="urn:microsoft.com/office/officeart/2008/layout/HorizontalMultiLevelHierarchy"/>
    <dgm:cxn modelId="{E12D7F7B-D677-4A40-AD8C-003846A8B531}" type="presOf" srcId="{FB513084-F3C3-924E-93F3-3AA634C7BE7E}" destId="{8DA9EB55-260A-054D-A1E9-E77948BF3CEE}" srcOrd="0" destOrd="0" presId="urn:microsoft.com/office/officeart/2008/layout/HorizontalMultiLevelHierarchy"/>
    <dgm:cxn modelId="{E88CDA7B-7D79-2D41-8E20-579262177771}" type="presOf" srcId="{F334B668-7B1A-1941-BDCC-32D6B81BCDCF}" destId="{177251BD-857E-C44A-A27A-5055DFFA7778}" srcOrd="1" destOrd="0" presId="urn:microsoft.com/office/officeart/2008/layout/HorizontalMultiLevelHierarchy"/>
    <dgm:cxn modelId="{3BE2067C-FAFD-D64E-B7DF-885A896134AB}" type="presOf" srcId="{EA46F459-8861-7A48-923A-7A9381543B09}" destId="{5D970999-0994-FE42-B9D4-CFE6F7E260A6}" srcOrd="0" destOrd="0" presId="urn:microsoft.com/office/officeart/2008/layout/HorizontalMultiLevelHierarchy"/>
    <dgm:cxn modelId="{ED68567E-CF3E-0744-B9A2-E897019F7F15}" srcId="{1E95208A-E4D8-2043-8E61-1C6181D13A86}" destId="{9396649C-D88C-7948-9091-78B4D4321E8B}" srcOrd="7" destOrd="0" parTransId="{4E74B984-67D2-984F-BF9D-B916FDCBD4AC}" sibTransId="{1C87EDD0-81D2-814B-B312-0FB0A5EF6654}"/>
    <dgm:cxn modelId="{A0010E86-355A-124A-8C63-367018950D4E}" type="presOf" srcId="{AA1F6FEE-1568-1741-A641-FFBB422642CD}" destId="{C13D7E4B-9FD6-5040-95DB-53EF010B6BA6}" srcOrd="0" destOrd="0" presId="urn:microsoft.com/office/officeart/2008/layout/HorizontalMultiLevelHierarchy"/>
    <dgm:cxn modelId="{10F75087-B1B8-5D4B-85B8-E62BA9D1EAA1}" srcId="{1E95208A-E4D8-2043-8E61-1C6181D13A86}" destId="{EA46F459-8861-7A48-923A-7A9381543B09}" srcOrd="4" destOrd="0" parTransId="{108519D7-657C-9C48-ADDF-4591646DC9B6}" sibTransId="{52D719B0-BB28-1644-BAA3-845F87AEAD14}"/>
    <dgm:cxn modelId="{6F14B288-97AB-A946-B7CF-0D4C867E4FFA}" type="presOf" srcId="{108519D7-657C-9C48-ADDF-4591646DC9B6}" destId="{F1A7F7FB-1F96-834A-9BE4-D515539516D4}" srcOrd="0" destOrd="0" presId="urn:microsoft.com/office/officeart/2008/layout/HorizontalMultiLevelHierarchy"/>
    <dgm:cxn modelId="{46E93A98-B875-3B47-AED5-B2F338B108FC}" type="presOf" srcId="{822B09AA-50B7-2A4A-8950-D1A7A4046871}" destId="{61A3D16A-A853-E448-8530-31B9953737A1}" srcOrd="0" destOrd="0" presId="urn:microsoft.com/office/officeart/2008/layout/HorizontalMultiLevelHierarchy"/>
    <dgm:cxn modelId="{2FC421A5-4CD5-344A-B4B9-32D1DAB55267}" type="presOf" srcId="{1E95208A-E4D8-2043-8E61-1C6181D13A86}" destId="{13C76CFF-E8B2-1D40-A291-2C6D4EBFBE02}" srcOrd="0" destOrd="0" presId="urn:microsoft.com/office/officeart/2008/layout/HorizontalMultiLevelHierarchy"/>
    <dgm:cxn modelId="{3511A8A8-8CAC-4C4F-A9B5-61F2447801EC}" type="presOf" srcId="{4E74B984-67D2-984F-BF9D-B916FDCBD4AC}" destId="{25141F91-161E-1A45-9DB7-29BBF1CF27C7}" srcOrd="0" destOrd="0" presId="urn:microsoft.com/office/officeart/2008/layout/HorizontalMultiLevelHierarchy"/>
    <dgm:cxn modelId="{3D0DB2A9-8192-734D-9FAE-600CA238AA82}" type="presOf" srcId="{639CCF42-1D4D-5248-8D8B-AEFA99FAD1B9}" destId="{833B5A3A-65BB-704D-8300-D30AC8CEAC01}" srcOrd="0" destOrd="0" presId="urn:microsoft.com/office/officeart/2008/layout/HorizontalMultiLevelHierarchy"/>
    <dgm:cxn modelId="{8116CAC6-EBBF-7649-8AD6-A0B183A26F66}" type="presOf" srcId="{9396649C-D88C-7948-9091-78B4D4321E8B}" destId="{49090503-6543-5440-A62A-08EC13232FFF}" srcOrd="0" destOrd="0" presId="urn:microsoft.com/office/officeart/2008/layout/HorizontalMultiLevelHierarchy"/>
    <dgm:cxn modelId="{ACCC50C9-5943-864C-8F5F-7B38D512382F}" srcId="{1E95208A-E4D8-2043-8E61-1C6181D13A86}" destId="{822B09AA-50B7-2A4A-8950-D1A7A4046871}" srcOrd="1" destOrd="0" parTransId="{F334B668-7B1A-1941-BDCC-32D6B81BCDCF}" sibTransId="{4467C237-ADD6-B24F-B883-79B758531864}"/>
    <dgm:cxn modelId="{19B0E8CF-0BC7-214F-B0DB-E7AAD980B852}" srcId="{1E95208A-E4D8-2043-8E61-1C6181D13A86}" destId="{639CCF42-1D4D-5248-8D8B-AEFA99FAD1B9}" srcOrd="3" destOrd="0" parTransId="{13D57740-4D33-4748-8AC2-BC2F8B102CB8}" sibTransId="{0A2441B9-2E45-3A47-969D-913ECE88FD68}"/>
    <dgm:cxn modelId="{F15B16D1-3E34-7E4B-82B8-1B66ECDC4F87}" type="presOf" srcId="{E85B7B50-DF49-704E-BA21-36203F1652E5}" destId="{20DCE847-45AF-C54A-BD0D-EDB2EC9FB9BC}" srcOrd="0" destOrd="0" presId="urn:microsoft.com/office/officeart/2008/layout/HorizontalMultiLevelHierarchy"/>
    <dgm:cxn modelId="{1B6248D3-EAC4-7249-902D-638D8AABDCFA}" type="presOf" srcId="{8F8A7FB8-14FE-414A-946F-56DFE4F25281}" destId="{3691F58C-2F26-AE4B-8E08-B66654200955}" srcOrd="1" destOrd="0" presId="urn:microsoft.com/office/officeart/2008/layout/HorizontalMultiLevelHierarchy"/>
    <dgm:cxn modelId="{16A0F6D4-B095-1A4B-B0E8-DEEFE0E9764D}" type="presOf" srcId="{62424E28-A36A-3B40-B45B-8ED2CC3CC804}" destId="{19C737B2-EC53-944F-B4D3-716CD8055743}" srcOrd="0" destOrd="0" presId="urn:microsoft.com/office/officeart/2008/layout/HorizontalMultiLevelHierarchy"/>
    <dgm:cxn modelId="{041FD8DC-66E4-D846-9498-03BAB1C33E35}" type="presOf" srcId="{13D57740-4D33-4748-8AC2-BC2F8B102CB8}" destId="{78D61CFC-08A6-AC45-98F8-FA8B40C9A385}" srcOrd="1" destOrd="0" presId="urn:microsoft.com/office/officeart/2008/layout/HorizontalMultiLevelHierarchy"/>
    <dgm:cxn modelId="{33C825DE-5CE4-E74F-84C7-F8E083EAF9B7}" type="presOf" srcId="{26CCAEEE-B750-C044-93B3-6C68DE9B9D6C}" destId="{636F7037-AA87-C04E-BE97-75817C208949}" srcOrd="0" destOrd="0" presId="urn:microsoft.com/office/officeart/2008/layout/HorizontalMultiLevelHierarchy"/>
    <dgm:cxn modelId="{043581E2-2CA0-8A40-9E82-EFDFABBC58B3}" type="presOf" srcId="{B8A29E8F-D1EA-1246-ADA2-CD655D7DA14A}" destId="{FE49A1D4-53D9-884A-833C-AA54EBA748B8}" srcOrd="0" destOrd="0" presId="urn:microsoft.com/office/officeart/2008/layout/HorizontalMultiLevelHierarchy"/>
    <dgm:cxn modelId="{A063A5E4-D0D6-8E48-A31B-547CEA62E9F5}" type="presOf" srcId="{E85B7B50-DF49-704E-BA21-36203F1652E5}" destId="{DB22E3FE-EDE4-A247-A1EE-F09B6C67461D}" srcOrd="1" destOrd="0" presId="urn:microsoft.com/office/officeart/2008/layout/HorizontalMultiLevelHierarchy"/>
    <dgm:cxn modelId="{CB1083E5-266E-C045-86E2-D903336A7A20}" type="presOf" srcId="{D9BE4F7A-DC25-5F43-BCA5-0744D38D78D1}" destId="{62266560-1871-E74B-A0AD-4E3B19E3D6BE}" srcOrd="0" destOrd="0" presId="urn:microsoft.com/office/officeart/2008/layout/HorizontalMultiLevelHierarchy"/>
    <dgm:cxn modelId="{75CE7AF0-69AB-0546-AECE-7C48F090676C}" type="presOf" srcId="{F334B668-7B1A-1941-BDCC-32D6B81BCDCF}" destId="{997C69C1-6CDE-124B-8D04-71FABD639F5C}" srcOrd="0" destOrd="0" presId="urn:microsoft.com/office/officeart/2008/layout/HorizontalMultiLevelHierarchy"/>
    <dgm:cxn modelId="{840D94EE-F516-6247-9135-F75D5C6AF4CD}" type="presParOf" srcId="{FE49A1D4-53D9-884A-833C-AA54EBA748B8}" destId="{5AF45AB9-B2AB-E94E-8379-47FB0477AF43}" srcOrd="0" destOrd="0" presId="urn:microsoft.com/office/officeart/2008/layout/HorizontalMultiLevelHierarchy"/>
    <dgm:cxn modelId="{EFC0F526-9713-C743-A81F-13FA21D45059}" type="presParOf" srcId="{5AF45AB9-B2AB-E94E-8379-47FB0477AF43}" destId="{13C76CFF-E8B2-1D40-A291-2C6D4EBFBE02}" srcOrd="0" destOrd="0" presId="urn:microsoft.com/office/officeart/2008/layout/HorizontalMultiLevelHierarchy"/>
    <dgm:cxn modelId="{50CBD13F-4873-324A-9598-ACC4A4A66E13}" type="presParOf" srcId="{5AF45AB9-B2AB-E94E-8379-47FB0477AF43}" destId="{2C0CA435-81A6-584B-B149-B23267C14C9B}" srcOrd="1" destOrd="0" presId="urn:microsoft.com/office/officeart/2008/layout/HorizontalMultiLevelHierarchy"/>
    <dgm:cxn modelId="{189EA86E-59D7-FC42-ACAC-8F892148DB8D}" type="presParOf" srcId="{2C0CA435-81A6-584B-B149-B23267C14C9B}" destId="{4866198A-303A-9D4E-A38D-4E8F341625AD}" srcOrd="0" destOrd="0" presId="urn:microsoft.com/office/officeart/2008/layout/HorizontalMultiLevelHierarchy"/>
    <dgm:cxn modelId="{FC6A3C4C-9E63-A146-93B6-C26B0E395202}" type="presParOf" srcId="{4866198A-303A-9D4E-A38D-4E8F341625AD}" destId="{3691F58C-2F26-AE4B-8E08-B66654200955}" srcOrd="0" destOrd="0" presId="urn:microsoft.com/office/officeart/2008/layout/HorizontalMultiLevelHierarchy"/>
    <dgm:cxn modelId="{F7661009-010A-ED4B-BBD7-C4D391B34408}" type="presParOf" srcId="{2C0CA435-81A6-584B-B149-B23267C14C9B}" destId="{4F0A8BF7-150F-E742-8C02-B80E30465ECA}" srcOrd="1" destOrd="0" presId="urn:microsoft.com/office/officeart/2008/layout/HorizontalMultiLevelHierarchy"/>
    <dgm:cxn modelId="{AA5D0D1A-01A2-1B40-AF1D-C451F5F3CDB2}" type="presParOf" srcId="{4F0A8BF7-150F-E742-8C02-B80E30465ECA}" destId="{8DA9EB55-260A-054D-A1E9-E77948BF3CEE}" srcOrd="0" destOrd="0" presId="urn:microsoft.com/office/officeart/2008/layout/HorizontalMultiLevelHierarchy"/>
    <dgm:cxn modelId="{B78C870F-2099-B24E-A0D7-CE67BBDCF560}" type="presParOf" srcId="{4F0A8BF7-150F-E742-8C02-B80E30465ECA}" destId="{E704ED17-0754-894A-83D4-0EE553A2AF70}" srcOrd="1" destOrd="0" presId="urn:microsoft.com/office/officeart/2008/layout/HorizontalMultiLevelHierarchy"/>
    <dgm:cxn modelId="{65B8055C-F08F-B147-8B5B-AE73A47CFA5B}" type="presParOf" srcId="{2C0CA435-81A6-584B-B149-B23267C14C9B}" destId="{997C69C1-6CDE-124B-8D04-71FABD639F5C}" srcOrd="2" destOrd="0" presId="urn:microsoft.com/office/officeart/2008/layout/HorizontalMultiLevelHierarchy"/>
    <dgm:cxn modelId="{BA2441E0-EB77-8848-9C6F-7541BFEDBCEB}" type="presParOf" srcId="{997C69C1-6CDE-124B-8D04-71FABD639F5C}" destId="{177251BD-857E-C44A-A27A-5055DFFA7778}" srcOrd="0" destOrd="0" presId="urn:microsoft.com/office/officeart/2008/layout/HorizontalMultiLevelHierarchy"/>
    <dgm:cxn modelId="{F06B5016-F5E4-F34C-BC10-6B742C352DCC}" type="presParOf" srcId="{2C0CA435-81A6-584B-B149-B23267C14C9B}" destId="{D9A5DD30-9B5E-3E4C-ABAF-6952CC8C55B8}" srcOrd="3" destOrd="0" presId="urn:microsoft.com/office/officeart/2008/layout/HorizontalMultiLevelHierarchy"/>
    <dgm:cxn modelId="{FBE092EE-3102-2B47-9FFA-EAAF0AE6A13D}" type="presParOf" srcId="{D9A5DD30-9B5E-3E4C-ABAF-6952CC8C55B8}" destId="{61A3D16A-A853-E448-8530-31B9953737A1}" srcOrd="0" destOrd="0" presId="urn:microsoft.com/office/officeart/2008/layout/HorizontalMultiLevelHierarchy"/>
    <dgm:cxn modelId="{F3F7EBEA-DEF8-4749-8978-21CEAC832C58}" type="presParOf" srcId="{D9A5DD30-9B5E-3E4C-ABAF-6952CC8C55B8}" destId="{4BA81EA6-AECA-424E-97FC-3E7EB6A52700}" srcOrd="1" destOrd="0" presId="urn:microsoft.com/office/officeart/2008/layout/HorizontalMultiLevelHierarchy"/>
    <dgm:cxn modelId="{9A5D17F7-5DA4-CC46-AA7B-CB012FB9E65B}" type="presParOf" srcId="{2C0CA435-81A6-584B-B149-B23267C14C9B}" destId="{5FE2BEE5-4237-1043-8E9E-D6E647D42252}" srcOrd="4" destOrd="0" presId="urn:microsoft.com/office/officeart/2008/layout/HorizontalMultiLevelHierarchy"/>
    <dgm:cxn modelId="{981B6769-E60A-B64C-AB63-B45F81794A54}" type="presParOf" srcId="{5FE2BEE5-4237-1043-8E9E-D6E647D42252}" destId="{0D549435-1688-C249-99AE-AD110EEB1303}" srcOrd="0" destOrd="0" presId="urn:microsoft.com/office/officeart/2008/layout/HorizontalMultiLevelHierarchy"/>
    <dgm:cxn modelId="{1FEEF9C8-8688-B045-AD6C-3E7153B3B12D}" type="presParOf" srcId="{2C0CA435-81A6-584B-B149-B23267C14C9B}" destId="{F006AC92-44E9-6A43-8581-A73D8FA2A1F2}" srcOrd="5" destOrd="0" presId="urn:microsoft.com/office/officeart/2008/layout/HorizontalMultiLevelHierarchy"/>
    <dgm:cxn modelId="{D1F8FA2E-B528-8245-96F4-4612DD37B656}" type="presParOf" srcId="{F006AC92-44E9-6A43-8581-A73D8FA2A1F2}" destId="{62266560-1871-E74B-A0AD-4E3B19E3D6BE}" srcOrd="0" destOrd="0" presId="urn:microsoft.com/office/officeart/2008/layout/HorizontalMultiLevelHierarchy"/>
    <dgm:cxn modelId="{A8DEEF77-837E-3048-A7A4-95BB10B50C1E}" type="presParOf" srcId="{F006AC92-44E9-6A43-8581-A73D8FA2A1F2}" destId="{D28EE287-5127-2B4B-ABC7-005139241314}" srcOrd="1" destOrd="0" presId="urn:microsoft.com/office/officeart/2008/layout/HorizontalMultiLevelHierarchy"/>
    <dgm:cxn modelId="{07D3740D-7155-E54C-B482-890841D6FABD}" type="presParOf" srcId="{2C0CA435-81A6-584B-B149-B23267C14C9B}" destId="{46773B04-57F1-3043-B1AA-2CE152FEB5DD}" srcOrd="6" destOrd="0" presId="urn:microsoft.com/office/officeart/2008/layout/HorizontalMultiLevelHierarchy"/>
    <dgm:cxn modelId="{ED46C17E-7EF4-8E4D-832E-9A37D4A0993A}" type="presParOf" srcId="{46773B04-57F1-3043-B1AA-2CE152FEB5DD}" destId="{78D61CFC-08A6-AC45-98F8-FA8B40C9A385}" srcOrd="0" destOrd="0" presId="urn:microsoft.com/office/officeart/2008/layout/HorizontalMultiLevelHierarchy"/>
    <dgm:cxn modelId="{738D6EC3-5F36-3043-A7C6-F5F1DF9BA35D}" type="presParOf" srcId="{2C0CA435-81A6-584B-B149-B23267C14C9B}" destId="{263E5F16-612E-DD43-A292-F2F9B9C10013}" srcOrd="7" destOrd="0" presId="urn:microsoft.com/office/officeart/2008/layout/HorizontalMultiLevelHierarchy"/>
    <dgm:cxn modelId="{8DF5F7DB-FF9B-4B4B-A993-A164F44192B9}" type="presParOf" srcId="{263E5F16-612E-DD43-A292-F2F9B9C10013}" destId="{833B5A3A-65BB-704D-8300-D30AC8CEAC01}" srcOrd="0" destOrd="0" presId="urn:microsoft.com/office/officeart/2008/layout/HorizontalMultiLevelHierarchy"/>
    <dgm:cxn modelId="{289BC0C7-F62B-1E46-907A-1A65DCB3A151}" type="presParOf" srcId="{263E5F16-612E-DD43-A292-F2F9B9C10013}" destId="{6B43A9F4-9C21-1B4F-B895-04D0651FEF14}" srcOrd="1" destOrd="0" presId="urn:microsoft.com/office/officeart/2008/layout/HorizontalMultiLevelHierarchy"/>
    <dgm:cxn modelId="{5E582074-8E94-D54C-BAB7-FE90A04DE562}" type="presParOf" srcId="{2C0CA435-81A6-584B-B149-B23267C14C9B}" destId="{F1A7F7FB-1F96-834A-9BE4-D515539516D4}" srcOrd="8" destOrd="0" presId="urn:microsoft.com/office/officeart/2008/layout/HorizontalMultiLevelHierarchy"/>
    <dgm:cxn modelId="{70697137-C5C9-6A4F-AB56-D963CD7ADBAD}" type="presParOf" srcId="{F1A7F7FB-1F96-834A-9BE4-D515539516D4}" destId="{95EDF2C6-1DF9-DE42-A507-87091D096EB0}" srcOrd="0" destOrd="0" presId="urn:microsoft.com/office/officeart/2008/layout/HorizontalMultiLevelHierarchy"/>
    <dgm:cxn modelId="{65B2FAAB-4A95-B940-A252-AD67922E9DBA}" type="presParOf" srcId="{2C0CA435-81A6-584B-B149-B23267C14C9B}" destId="{881479B8-FE6F-DC49-A31F-7585AB3825C2}" srcOrd="9" destOrd="0" presId="urn:microsoft.com/office/officeart/2008/layout/HorizontalMultiLevelHierarchy"/>
    <dgm:cxn modelId="{472F45F5-0D4B-9D43-8BA8-DCAA34C1CE6D}" type="presParOf" srcId="{881479B8-FE6F-DC49-A31F-7585AB3825C2}" destId="{5D970999-0994-FE42-B9D4-CFE6F7E260A6}" srcOrd="0" destOrd="0" presId="urn:microsoft.com/office/officeart/2008/layout/HorizontalMultiLevelHierarchy"/>
    <dgm:cxn modelId="{7EA9DAF7-1F15-8941-9920-D6D105BF7029}" type="presParOf" srcId="{881479B8-FE6F-DC49-A31F-7585AB3825C2}" destId="{1B007467-CAB3-5647-9DB1-545BB1E46D66}" srcOrd="1" destOrd="0" presId="urn:microsoft.com/office/officeart/2008/layout/HorizontalMultiLevelHierarchy"/>
    <dgm:cxn modelId="{4FB45BCD-24AA-C040-A6EE-B9861E1819CE}" type="presParOf" srcId="{2C0CA435-81A6-584B-B149-B23267C14C9B}" destId="{19C737B2-EC53-944F-B4D3-716CD8055743}" srcOrd="10" destOrd="0" presId="urn:microsoft.com/office/officeart/2008/layout/HorizontalMultiLevelHierarchy"/>
    <dgm:cxn modelId="{C6F2F26E-D8C8-904A-9FCD-5B64F0B1C63B}" type="presParOf" srcId="{19C737B2-EC53-944F-B4D3-716CD8055743}" destId="{EA7023BE-3858-694A-AD80-78443BDFD6CB}" srcOrd="0" destOrd="0" presId="urn:microsoft.com/office/officeart/2008/layout/HorizontalMultiLevelHierarchy"/>
    <dgm:cxn modelId="{9FA55468-1BD7-0C4E-8CFF-6E820A328453}" type="presParOf" srcId="{2C0CA435-81A6-584B-B149-B23267C14C9B}" destId="{9B3FEB75-CDBD-4C47-AB7D-BCA7EBB18D9F}" srcOrd="11" destOrd="0" presId="urn:microsoft.com/office/officeart/2008/layout/HorizontalMultiLevelHierarchy"/>
    <dgm:cxn modelId="{9135369C-9C43-3146-ADFD-111E8889F0B8}" type="presParOf" srcId="{9B3FEB75-CDBD-4C47-AB7D-BCA7EBB18D9F}" destId="{BA59C4A9-F7A8-8F4C-B498-424D2BFB8180}" srcOrd="0" destOrd="0" presId="urn:microsoft.com/office/officeart/2008/layout/HorizontalMultiLevelHierarchy"/>
    <dgm:cxn modelId="{59A8EB58-8603-8D4A-9C8A-A6936E720C15}" type="presParOf" srcId="{9B3FEB75-CDBD-4C47-AB7D-BCA7EBB18D9F}" destId="{4470550E-9F9F-F540-887A-2692E93F3A56}" srcOrd="1" destOrd="0" presId="urn:microsoft.com/office/officeart/2008/layout/HorizontalMultiLevelHierarchy"/>
    <dgm:cxn modelId="{2A107D3C-52C2-BB45-9852-9ABF21EF97A1}" type="presParOf" srcId="{2C0CA435-81A6-584B-B149-B23267C14C9B}" destId="{038D31C5-3051-3449-A594-978FC0830E60}" srcOrd="12" destOrd="0" presId="urn:microsoft.com/office/officeart/2008/layout/HorizontalMultiLevelHierarchy"/>
    <dgm:cxn modelId="{A835D2D7-97D6-734D-ACD5-0E874A589277}" type="presParOf" srcId="{038D31C5-3051-3449-A594-978FC0830E60}" destId="{7C677B76-72A3-8747-8D96-69C30F6516F1}" srcOrd="0" destOrd="0" presId="urn:microsoft.com/office/officeart/2008/layout/HorizontalMultiLevelHierarchy"/>
    <dgm:cxn modelId="{182A703B-F6B5-3A41-BB02-B0806C7418BF}" type="presParOf" srcId="{2C0CA435-81A6-584B-B149-B23267C14C9B}" destId="{C3938D6A-F25C-074D-AD8E-792B33909B18}" srcOrd="13" destOrd="0" presId="urn:microsoft.com/office/officeart/2008/layout/HorizontalMultiLevelHierarchy"/>
    <dgm:cxn modelId="{AA537FE7-3417-D14D-A22F-4D3BC2B632F0}" type="presParOf" srcId="{C3938D6A-F25C-074D-AD8E-792B33909B18}" destId="{636F7037-AA87-C04E-BE97-75817C208949}" srcOrd="0" destOrd="0" presId="urn:microsoft.com/office/officeart/2008/layout/HorizontalMultiLevelHierarchy"/>
    <dgm:cxn modelId="{D0A35A0B-87E4-8849-9BFA-0DD840FCB454}" type="presParOf" srcId="{C3938D6A-F25C-074D-AD8E-792B33909B18}" destId="{B9603C2F-7F9E-ED44-9CC6-EDEF9004298B}" srcOrd="1" destOrd="0" presId="urn:microsoft.com/office/officeart/2008/layout/HorizontalMultiLevelHierarchy"/>
    <dgm:cxn modelId="{F9BF45A1-FDE4-6F4B-AD16-24EF29D6FDF8}" type="presParOf" srcId="{2C0CA435-81A6-584B-B149-B23267C14C9B}" destId="{25141F91-161E-1A45-9DB7-29BBF1CF27C7}" srcOrd="14" destOrd="0" presId="urn:microsoft.com/office/officeart/2008/layout/HorizontalMultiLevelHierarchy"/>
    <dgm:cxn modelId="{DF9E10BB-BD44-2245-841B-EAB9A05960E0}" type="presParOf" srcId="{25141F91-161E-1A45-9DB7-29BBF1CF27C7}" destId="{75550DCB-4466-B74D-89CD-8E44FDA297B8}" srcOrd="0" destOrd="0" presId="urn:microsoft.com/office/officeart/2008/layout/HorizontalMultiLevelHierarchy"/>
    <dgm:cxn modelId="{426B5473-969B-A747-9D15-05CF3A2F36A7}" type="presParOf" srcId="{2C0CA435-81A6-584B-B149-B23267C14C9B}" destId="{3664BFDA-FBF4-7F4E-B682-9D15AA061602}" srcOrd="15" destOrd="0" presId="urn:microsoft.com/office/officeart/2008/layout/HorizontalMultiLevelHierarchy"/>
    <dgm:cxn modelId="{C07D8694-6443-1B47-858D-BA0D05E59555}" type="presParOf" srcId="{3664BFDA-FBF4-7F4E-B682-9D15AA061602}" destId="{49090503-6543-5440-A62A-08EC13232FFF}" srcOrd="0" destOrd="0" presId="urn:microsoft.com/office/officeart/2008/layout/HorizontalMultiLevelHierarchy"/>
    <dgm:cxn modelId="{AF664148-E739-5F47-9A5C-E2970BD773D6}" type="presParOf" srcId="{3664BFDA-FBF4-7F4E-B682-9D15AA061602}" destId="{1872CE87-033D-834B-A847-EE23EF078259}" srcOrd="1" destOrd="0" presId="urn:microsoft.com/office/officeart/2008/layout/HorizontalMultiLevelHierarchy"/>
    <dgm:cxn modelId="{3DF5024C-2D1C-1247-8854-881A8DD08FD2}" type="presParOf" srcId="{2C0CA435-81A6-584B-B149-B23267C14C9B}" destId="{20DCE847-45AF-C54A-BD0D-EDB2EC9FB9BC}" srcOrd="16" destOrd="0" presId="urn:microsoft.com/office/officeart/2008/layout/HorizontalMultiLevelHierarchy"/>
    <dgm:cxn modelId="{21703BB9-A83B-8949-A213-9480BC9DE681}" type="presParOf" srcId="{20DCE847-45AF-C54A-BD0D-EDB2EC9FB9BC}" destId="{DB22E3FE-EDE4-A247-A1EE-F09B6C67461D}" srcOrd="0" destOrd="0" presId="urn:microsoft.com/office/officeart/2008/layout/HorizontalMultiLevelHierarchy"/>
    <dgm:cxn modelId="{EB487845-E77B-364E-A588-BA497284F88E}" type="presParOf" srcId="{2C0CA435-81A6-584B-B149-B23267C14C9B}" destId="{8910519B-D97F-C74B-B247-E94276B8D116}" srcOrd="17" destOrd="0" presId="urn:microsoft.com/office/officeart/2008/layout/HorizontalMultiLevelHierarchy"/>
    <dgm:cxn modelId="{3E8EB9DA-1C14-4246-BB50-E393FA09D602}" type="presParOf" srcId="{8910519B-D97F-C74B-B247-E94276B8D116}" destId="{C13D7E4B-9FD6-5040-95DB-53EF010B6BA6}" srcOrd="0" destOrd="0" presId="urn:microsoft.com/office/officeart/2008/layout/HorizontalMultiLevelHierarchy"/>
    <dgm:cxn modelId="{C8A8C252-1C75-C143-8CF0-79B36DE2C7DD}" type="presParOf" srcId="{8910519B-D97F-C74B-B247-E94276B8D116}" destId="{1F807AB3-BCB1-774C-BCF8-C3E2E7DEBA7B}"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A29E8F-D1EA-1246-ADA2-CD655D7DA14A}"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1E95208A-E4D8-2043-8E61-1C6181D13A86}">
      <dgm:prSet phldrT="[Text]" custT="1"/>
      <dgm:spPr/>
      <dgm:t>
        <a:bodyPr/>
        <a:lstStyle/>
        <a:p>
          <a:r>
            <a:rPr lang="en-GB" sz="1800" noProof="0">
              <a:latin typeface="Arial" panose="020B0604020202020204" pitchFamily="34" charset="0"/>
              <a:cs typeface="Arial" panose="020B0604020202020204" pitchFamily="34" charset="0"/>
            </a:rPr>
            <a:t>SO2</a:t>
          </a:r>
          <a:endParaRPr lang="en-GB" sz="1800" noProof="0" dirty="0">
            <a:latin typeface="Arial" panose="020B0604020202020204" pitchFamily="34" charset="0"/>
            <a:cs typeface="Arial" panose="020B0604020202020204" pitchFamily="34" charset="0"/>
          </a:endParaRPr>
        </a:p>
      </dgm:t>
    </dgm:pt>
    <dgm:pt modelId="{E7B8125A-B31A-5A41-BC69-6389BD993BA3}" type="parTrans" cxnId="{D654104D-C1C6-7446-BCC8-7E6A65A9E151}">
      <dgm:prSet/>
      <dgm:spPr/>
      <dgm:t>
        <a:bodyPr/>
        <a:lstStyle/>
        <a:p>
          <a:endParaRPr lang="en-GB" sz="1800" noProof="0" dirty="0">
            <a:latin typeface="Arial" panose="020B0604020202020204" pitchFamily="34" charset="0"/>
            <a:cs typeface="Arial" panose="020B0604020202020204" pitchFamily="34" charset="0"/>
          </a:endParaRPr>
        </a:p>
      </dgm:t>
    </dgm:pt>
    <dgm:pt modelId="{E35B311B-CFE8-6442-8DCC-C54455546A7D}" type="sibTrans" cxnId="{D654104D-C1C6-7446-BCC8-7E6A65A9E151}">
      <dgm:prSet/>
      <dgm:spPr/>
      <dgm:t>
        <a:bodyPr/>
        <a:lstStyle/>
        <a:p>
          <a:endParaRPr lang="en-GB" sz="1800" noProof="0" dirty="0">
            <a:latin typeface="Arial" panose="020B0604020202020204" pitchFamily="34" charset="0"/>
            <a:cs typeface="Arial" panose="020B0604020202020204" pitchFamily="34" charset="0"/>
          </a:endParaRPr>
        </a:p>
      </dgm:t>
    </dgm:pt>
    <dgm:pt modelId="{FB513084-F3C3-924E-93F3-3AA634C7BE7E}">
      <dgm:prSet phldrT="[Text]" custT="1"/>
      <dgm:spPr/>
      <dgm:t>
        <a:bodyPr/>
        <a:lstStyle/>
        <a:p>
          <a:r>
            <a:rPr lang="en-GB" sz="1200" noProof="0" dirty="0">
              <a:latin typeface="Arial" panose="020B0604020202020204" pitchFamily="34" charset="0"/>
              <a:cs typeface="Arial" panose="020B0604020202020204" pitchFamily="34" charset="0"/>
            </a:rPr>
            <a:t>Representative of agricultural machinery providers</a:t>
          </a:r>
        </a:p>
      </dgm:t>
    </dgm:pt>
    <dgm:pt modelId="{8F8A7FB8-14FE-414A-946F-56DFE4F25281}" type="parTrans" cxnId="{CEAC245B-E0AD-A542-A790-1D9EE6B88A00}">
      <dgm:prSet custT="1"/>
      <dgm:spPr/>
      <dgm:t>
        <a:bodyPr/>
        <a:lstStyle/>
        <a:p>
          <a:endParaRPr lang="en-GB" sz="1800" noProof="0" dirty="0">
            <a:latin typeface="Arial" panose="020B0604020202020204" pitchFamily="34" charset="0"/>
            <a:cs typeface="Arial" panose="020B0604020202020204" pitchFamily="34" charset="0"/>
          </a:endParaRPr>
        </a:p>
      </dgm:t>
    </dgm:pt>
    <dgm:pt modelId="{5137D817-B950-FA4F-AEA5-9C43CA2EEC5E}" type="sibTrans" cxnId="{CEAC245B-E0AD-A542-A790-1D9EE6B88A00}">
      <dgm:prSet/>
      <dgm:spPr/>
      <dgm:t>
        <a:bodyPr/>
        <a:lstStyle/>
        <a:p>
          <a:endParaRPr lang="en-GB" sz="1800" noProof="0" dirty="0">
            <a:latin typeface="Arial" panose="020B0604020202020204" pitchFamily="34" charset="0"/>
            <a:cs typeface="Arial" panose="020B0604020202020204" pitchFamily="34" charset="0"/>
          </a:endParaRPr>
        </a:p>
      </dgm:t>
    </dgm:pt>
    <dgm:pt modelId="{822B09AA-50B7-2A4A-8950-D1A7A4046871}">
      <dgm:prSet phldrT="[Text]" custT="1"/>
      <dgm:spPr/>
      <dgm:t>
        <a:bodyPr/>
        <a:lstStyle/>
        <a:p>
          <a:r>
            <a:rPr lang="en-GB" sz="1200" noProof="0" dirty="0">
              <a:latin typeface="Arial" panose="020B0604020202020204" pitchFamily="34" charset="0"/>
              <a:cs typeface="Arial" panose="020B0604020202020204" pitchFamily="34" charset="0"/>
            </a:rPr>
            <a:t>Representatives of banks</a:t>
          </a:r>
        </a:p>
      </dgm:t>
    </dgm:pt>
    <dgm:pt modelId="{F334B668-7B1A-1941-BDCC-32D6B81BCDCF}" type="parTrans" cxnId="{ACCC50C9-5943-864C-8F5F-7B38D512382F}">
      <dgm:prSet custT="1"/>
      <dgm:spPr/>
      <dgm:t>
        <a:bodyPr/>
        <a:lstStyle/>
        <a:p>
          <a:endParaRPr lang="en-GB" sz="1800" noProof="0" dirty="0">
            <a:latin typeface="Arial" panose="020B0604020202020204" pitchFamily="34" charset="0"/>
            <a:cs typeface="Arial" panose="020B0604020202020204" pitchFamily="34" charset="0"/>
          </a:endParaRPr>
        </a:p>
      </dgm:t>
    </dgm:pt>
    <dgm:pt modelId="{4467C237-ADD6-B24F-B883-79B758531864}" type="sibTrans" cxnId="{ACCC50C9-5943-864C-8F5F-7B38D512382F}">
      <dgm:prSet/>
      <dgm:spPr/>
      <dgm:t>
        <a:bodyPr/>
        <a:lstStyle/>
        <a:p>
          <a:endParaRPr lang="en-GB" sz="1800" noProof="0" dirty="0">
            <a:latin typeface="Arial" panose="020B0604020202020204" pitchFamily="34" charset="0"/>
            <a:cs typeface="Arial" panose="020B0604020202020204" pitchFamily="34" charset="0"/>
          </a:endParaRPr>
        </a:p>
      </dgm:t>
    </dgm:pt>
    <dgm:pt modelId="{D9BE4F7A-DC25-5F43-BCA5-0744D38D78D1}">
      <dgm:prSet phldrT="[Text]" custT="1"/>
      <dgm:spPr/>
      <dgm:t>
        <a:bodyPr/>
        <a:lstStyle/>
        <a:p>
          <a:r>
            <a:rPr lang="en-GB" sz="1200" noProof="0" dirty="0">
              <a:latin typeface="Arial" panose="020B0604020202020204" pitchFamily="34" charset="0"/>
              <a:cs typeface="Arial" panose="020B0604020202020204" pitchFamily="34" charset="0"/>
            </a:rPr>
            <a:t>Head of regional authority responsible for farm investments</a:t>
          </a:r>
        </a:p>
      </dgm:t>
    </dgm:pt>
    <dgm:pt modelId="{76565776-47B6-2540-9D08-86E1B342E239}" type="parTrans" cxnId="{C8869009-03C2-1340-8C72-759818CC7DB7}">
      <dgm:prSet custT="1"/>
      <dgm:spPr/>
      <dgm:t>
        <a:bodyPr/>
        <a:lstStyle/>
        <a:p>
          <a:endParaRPr lang="en-GB" sz="1800" noProof="0" dirty="0">
            <a:latin typeface="Arial" panose="020B0604020202020204" pitchFamily="34" charset="0"/>
            <a:cs typeface="Arial" panose="020B0604020202020204" pitchFamily="34" charset="0"/>
          </a:endParaRPr>
        </a:p>
      </dgm:t>
    </dgm:pt>
    <dgm:pt modelId="{BC58D458-369B-2C4C-91D9-7F469B7708CE}" type="sibTrans" cxnId="{C8869009-03C2-1340-8C72-759818CC7DB7}">
      <dgm:prSet/>
      <dgm:spPr/>
      <dgm:t>
        <a:bodyPr/>
        <a:lstStyle/>
        <a:p>
          <a:endParaRPr lang="en-GB" sz="1800" noProof="0" dirty="0">
            <a:latin typeface="Arial" panose="020B0604020202020204" pitchFamily="34" charset="0"/>
            <a:cs typeface="Arial" panose="020B0604020202020204" pitchFamily="34" charset="0"/>
          </a:endParaRPr>
        </a:p>
      </dgm:t>
    </dgm:pt>
    <dgm:pt modelId="{AA1F6FEE-1568-1741-A641-FFBB422642CD}">
      <dgm:prSet phldrT="[Text]" custT="1"/>
      <dgm:spPr/>
      <dgm:t>
        <a:bodyPr/>
        <a:lstStyle/>
        <a:p>
          <a:r>
            <a:rPr lang="en-GB" sz="1200" noProof="0" dirty="0">
              <a:latin typeface="Arial" panose="020B0604020202020204" pitchFamily="34" charset="0"/>
              <a:cs typeface="Arial" panose="020B0604020202020204" pitchFamily="34" charset="0"/>
            </a:rPr>
            <a:t>Researcher with substantial experience in the CAP’s role in farm competitiveness</a:t>
          </a:r>
        </a:p>
      </dgm:t>
    </dgm:pt>
    <dgm:pt modelId="{E85B7B50-DF49-704E-BA21-36203F1652E5}" type="parTrans" cxnId="{5E007146-AD39-5441-91CB-63679BFB0170}">
      <dgm:prSet custT="1"/>
      <dgm:spPr/>
      <dgm:t>
        <a:bodyPr/>
        <a:lstStyle/>
        <a:p>
          <a:endParaRPr lang="en-GB" sz="1800" noProof="0" dirty="0">
            <a:latin typeface="Arial" panose="020B0604020202020204" pitchFamily="34" charset="0"/>
            <a:cs typeface="Arial" panose="020B0604020202020204" pitchFamily="34" charset="0"/>
          </a:endParaRPr>
        </a:p>
      </dgm:t>
    </dgm:pt>
    <dgm:pt modelId="{C1FA9E82-E022-4F4D-9F3B-F5F0DE1DE323}" type="sibTrans" cxnId="{5E007146-AD39-5441-91CB-63679BFB0170}">
      <dgm:prSet/>
      <dgm:spPr/>
      <dgm:t>
        <a:bodyPr/>
        <a:lstStyle/>
        <a:p>
          <a:endParaRPr lang="en-GB" sz="1800" noProof="0" dirty="0">
            <a:latin typeface="Arial" panose="020B0604020202020204" pitchFamily="34" charset="0"/>
            <a:cs typeface="Arial" panose="020B0604020202020204" pitchFamily="34" charset="0"/>
          </a:endParaRPr>
        </a:p>
      </dgm:t>
    </dgm:pt>
    <dgm:pt modelId="{FE49A1D4-53D9-884A-833C-AA54EBA748B8}" type="pres">
      <dgm:prSet presAssocID="{B8A29E8F-D1EA-1246-ADA2-CD655D7DA14A}" presName="Name0" presStyleCnt="0">
        <dgm:presLayoutVars>
          <dgm:chPref val="1"/>
          <dgm:dir/>
          <dgm:animOne val="branch"/>
          <dgm:animLvl val="lvl"/>
          <dgm:resizeHandles val="exact"/>
        </dgm:presLayoutVars>
      </dgm:prSet>
      <dgm:spPr/>
    </dgm:pt>
    <dgm:pt modelId="{5AF45AB9-B2AB-E94E-8379-47FB0477AF43}" type="pres">
      <dgm:prSet presAssocID="{1E95208A-E4D8-2043-8E61-1C6181D13A86}" presName="root1" presStyleCnt="0"/>
      <dgm:spPr/>
    </dgm:pt>
    <dgm:pt modelId="{13C76CFF-E8B2-1D40-A291-2C6D4EBFBE02}" type="pres">
      <dgm:prSet presAssocID="{1E95208A-E4D8-2043-8E61-1C6181D13A86}" presName="LevelOneTextNode" presStyleLbl="node0" presStyleIdx="0" presStyleCnt="1">
        <dgm:presLayoutVars>
          <dgm:chPref val="3"/>
        </dgm:presLayoutVars>
      </dgm:prSet>
      <dgm:spPr/>
    </dgm:pt>
    <dgm:pt modelId="{2C0CA435-81A6-584B-B149-B23267C14C9B}" type="pres">
      <dgm:prSet presAssocID="{1E95208A-E4D8-2043-8E61-1C6181D13A86}" presName="level2hierChild" presStyleCnt="0"/>
      <dgm:spPr/>
    </dgm:pt>
    <dgm:pt modelId="{4866198A-303A-9D4E-A38D-4E8F341625AD}" type="pres">
      <dgm:prSet presAssocID="{8F8A7FB8-14FE-414A-946F-56DFE4F25281}" presName="conn2-1" presStyleLbl="parChTrans1D2" presStyleIdx="0" presStyleCnt="4"/>
      <dgm:spPr/>
    </dgm:pt>
    <dgm:pt modelId="{3691F58C-2F26-AE4B-8E08-B66654200955}" type="pres">
      <dgm:prSet presAssocID="{8F8A7FB8-14FE-414A-946F-56DFE4F25281}" presName="connTx" presStyleLbl="parChTrans1D2" presStyleIdx="0" presStyleCnt="4"/>
      <dgm:spPr/>
    </dgm:pt>
    <dgm:pt modelId="{4F0A8BF7-150F-E742-8C02-B80E30465ECA}" type="pres">
      <dgm:prSet presAssocID="{FB513084-F3C3-924E-93F3-3AA634C7BE7E}" presName="root2" presStyleCnt="0"/>
      <dgm:spPr/>
    </dgm:pt>
    <dgm:pt modelId="{8DA9EB55-260A-054D-A1E9-E77948BF3CEE}" type="pres">
      <dgm:prSet presAssocID="{FB513084-F3C3-924E-93F3-3AA634C7BE7E}" presName="LevelTwoTextNode" presStyleLbl="node2" presStyleIdx="0" presStyleCnt="4" custScaleX="282895">
        <dgm:presLayoutVars>
          <dgm:chPref val="3"/>
        </dgm:presLayoutVars>
      </dgm:prSet>
      <dgm:spPr/>
    </dgm:pt>
    <dgm:pt modelId="{E704ED17-0754-894A-83D4-0EE553A2AF70}" type="pres">
      <dgm:prSet presAssocID="{FB513084-F3C3-924E-93F3-3AA634C7BE7E}" presName="level3hierChild" presStyleCnt="0"/>
      <dgm:spPr/>
    </dgm:pt>
    <dgm:pt modelId="{997C69C1-6CDE-124B-8D04-71FABD639F5C}" type="pres">
      <dgm:prSet presAssocID="{F334B668-7B1A-1941-BDCC-32D6B81BCDCF}" presName="conn2-1" presStyleLbl="parChTrans1D2" presStyleIdx="1" presStyleCnt="4"/>
      <dgm:spPr/>
    </dgm:pt>
    <dgm:pt modelId="{177251BD-857E-C44A-A27A-5055DFFA7778}" type="pres">
      <dgm:prSet presAssocID="{F334B668-7B1A-1941-BDCC-32D6B81BCDCF}" presName="connTx" presStyleLbl="parChTrans1D2" presStyleIdx="1" presStyleCnt="4"/>
      <dgm:spPr/>
    </dgm:pt>
    <dgm:pt modelId="{D9A5DD30-9B5E-3E4C-ABAF-6952CC8C55B8}" type="pres">
      <dgm:prSet presAssocID="{822B09AA-50B7-2A4A-8950-D1A7A4046871}" presName="root2" presStyleCnt="0"/>
      <dgm:spPr/>
    </dgm:pt>
    <dgm:pt modelId="{61A3D16A-A853-E448-8530-31B9953737A1}" type="pres">
      <dgm:prSet presAssocID="{822B09AA-50B7-2A4A-8950-D1A7A4046871}" presName="LevelTwoTextNode" presStyleLbl="node2" presStyleIdx="1" presStyleCnt="4" custScaleX="282895">
        <dgm:presLayoutVars>
          <dgm:chPref val="3"/>
        </dgm:presLayoutVars>
      </dgm:prSet>
      <dgm:spPr/>
    </dgm:pt>
    <dgm:pt modelId="{4BA81EA6-AECA-424E-97FC-3E7EB6A52700}" type="pres">
      <dgm:prSet presAssocID="{822B09AA-50B7-2A4A-8950-D1A7A4046871}" presName="level3hierChild" presStyleCnt="0"/>
      <dgm:spPr/>
    </dgm:pt>
    <dgm:pt modelId="{5FE2BEE5-4237-1043-8E9E-D6E647D42252}" type="pres">
      <dgm:prSet presAssocID="{76565776-47B6-2540-9D08-86E1B342E239}" presName="conn2-1" presStyleLbl="parChTrans1D2" presStyleIdx="2" presStyleCnt="4"/>
      <dgm:spPr/>
    </dgm:pt>
    <dgm:pt modelId="{0D549435-1688-C249-99AE-AD110EEB1303}" type="pres">
      <dgm:prSet presAssocID="{76565776-47B6-2540-9D08-86E1B342E239}" presName="connTx" presStyleLbl="parChTrans1D2" presStyleIdx="2" presStyleCnt="4"/>
      <dgm:spPr/>
    </dgm:pt>
    <dgm:pt modelId="{F006AC92-44E9-6A43-8581-A73D8FA2A1F2}" type="pres">
      <dgm:prSet presAssocID="{D9BE4F7A-DC25-5F43-BCA5-0744D38D78D1}" presName="root2" presStyleCnt="0"/>
      <dgm:spPr/>
    </dgm:pt>
    <dgm:pt modelId="{62266560-1871-E74B-A0AD-4E3B19E3D6BE}" type="pres">
      <dgm:prSet presAssocID="{D9BE4F7A-DC25-5F43-BCA5-0744D38D78D1}" presName="LevelTwoTextNode" presStyleLbl="node2" presStyleIdx="2" presStyleCnt="4" custScaleX="282895">
        <dgm:presLayoutVars>
          <dgm:chPref val="3"/>
        </dgm:presLayoutVars>
      </dgm:prSet>
      <dgm:spPr/>
    </dgm:pt>
    <dgm:pt modelId="{D28EE287-5127-2B4B-ABC7-005139241314}" type="pres">
      <dgm:prSet presAssocID="{D9BE4F7A-DC25-5F43-BCA5-0744D38D78D1}" presName="level3hierChild" presStyleCnt="0"/>
      <dgm:spPr/>
    </dgm:pt>
    <dgm:pt modelId="{20DCE847-45AF-C54A-BD0D-EDB2EC9FB9BC}" type="pres">
      <dgm:prSet presAssocID="{E85B7B50-DF49-704E-BA21-36203F1652E5}" presName="conn2-1" presStyleLbl="parChTrans1D2" presStyleIdx="3" presStyleCnt="4"/>
      <dgm:spPr/>
    </dgm:pt>
    <dgm:pt modelId="{DB22E3FE-EDE4-A247-A1EE-F09B6C67461D}" type="pres">
      <dgm:prSet presAssocID="{E85B7B50-DF49-704E-BA21-36203F1652E5}" presName="connTx" presStyleLbl="parChTrans1D2" presStyleIdx="3" presStyleCnt="4"/>
      <dgm:spPr/>
    </dgm:pt>
    <dgm:pt modelId="{8910519B-D97F-C74B-B247-E94276B8D116}" type="pres">
      <dgm:prSet presAssocID="{AA1F6FEE-1568-1741-A641-FFBB422642CD}" presName="root2" presStyleCnt="0"/>
      <dgm:spPr/>
    </dgm:pt>
    <dgm:pt modelId="{C13D7E4B-9FD6-5040-95DB-53EF010B6BA6}" type="pres">
      <dgm:prSet presAssocID="{AA1F6FEE-1568-1741-A641-FFBB422642CD}" presName="LevelTwoTextNode" presStyleLbl="node2" presStyleIdx="3" presStyleCnt="4" custScaleX="282895">
        <dgm:presLayoutVars>
          <dgm:chPref val="3"/>
        </dgm:presLayoutVars>
      </dgm:prSet>
      <dgm:spPr/>
    </dgm:pt>
    <dgm:pt modelId="{1F807AB3-BCB1-774C-BCF8-C3E2E7DEBA7B}" type="pres">
      <dgm:prSet presAssocID="{AA1F6FEE-1568-1741-A641-FFBB422642CD}" presName="level3hierChild" presStyleCnt="0"/>
      <dgm:spPr/>
    </dgm:pt>
  </dgm:ptLst>
  <dgm:cxnLst>
    <dgm:cxn modelId="{C8869009-03C2-1340-8C72-759818CC7DB7}" srcId="{1E95208A-E4D8-2043-8E61-1C6181D13A86}" destId="{D9BE4F7A-DC25-5F43-BCA5-0744D38D78D1}" srcOrd="2" destOrd="0" parTransId="{76565776-47B6-2540-9D08-86E1B342E239}" sibTransId="{BC58D458-369B-2C4C-91D9-7F469B7708CE}"/>
    <dgm:cxn modelId="{4A377036-2905-0446-ADA7-B750D1BCDC74}" type="presOf" srcId="{8F8A7FB8-14FE-414A-946F-56DFE4F25281}" destId="{4866198A-303A-9D4E-A38D-4E8F341625AD}" srcOrd="0" destOrd="0" presId="urn:microsoft.com/office/officeart/2008/layout/HorizontalMultiLevelHierarchy"/>
    <dgm:cxn modelId="{CEAC245B-E0AD-A542-A790-1D9EE6B88A00}" srcId="{1E95208A-E4D8-2043-8E61-1C6181D13A86}" destId="{FB513084-F3C3-924E-93F3-3AA634C7BE7E}" srcOrd="0" destOrd="0" parTransId="{8F8A7FB8-14FE-414A-946F-56DFE4F25281}" sibTransId="{5137D817-B950-FA4F-AEA5-9C43CA2EEC5E}"/>
    <dgm:cxn modelId="{B0C35B66-E847-8C4C-BEBF-9A364FF048A2}" type="presOf" srcId="{76565776-47B6-2540-9D08-86E1B342E239}" destId="{5FE2BEE5-4237-1043-8E9E-D6E647D42252}" srcOrd="0" destOrd="0" presId="urn:microsoft.com/office/officeart/2008/layout/HorizontalMultiLevelHierarchy"/>
    <dgm:cxn modelId="{5E007146-AD39-5441-91CB-63679BFB0170}" srcId="{1E95208A-E4D8-2043-8E61-1C6181D13A86}" destId="{AA1F6FEE-1568-1741-A641-FFBB422642CD}" srcOrd="3" destOrd="0" parTransId="{E85B7B50-DF49-704E-BA21-36203F1652E5}" sibTransId="{C1FA9E82-E022-4F4D-9F3B-F5F0DE1DE323}"/>
    <dgm:cxn modelId="{D654104D-C1C6-7446-BCC8-7E6A65A9E151}" srcId="{B8A29E8F-D1EA-1246-ADA2-CD655D7DA14A}" destId="{1E95208A-E4D8-2043-8E61-1C6181D13A86}" srcOrd="0" destOrd="0" parTransId="{E7B8125A-B31A-5A41-BC69-6389BD993BA3}" sibTransId="{E35B311B-CFE8-6442-8DCC-C54455546A7D}"/>
    <dgm:cxn modelId="{9842B66D-E54F-8D46-9B6F-91AB443D7E18}" type="presOf" srcId="{76565776-47B6-2540-9D08-86E1B342E239}" destId="{0D549435-1688-C249-99AE-AD110EEB1303}" srcOrd="1" destOrd="0" presId="urn:microsoft.com/office/officeart/2008/layout/HorizontalMultiLevelHierarchy"/>
    <dgm:cxn modelId="{E12D7F7B-D677-4A40-AD8C-003846A8B531}" type="presOf" srcId="{FB513084-F3C3-924E-93F3-3AA634C7BE7E}" destId="{8DA9EB55-260A-054D-A1E9-E77948BF3CEE}" srcOrd="0" destOrd="0" presId="urn:microsoft.com/office/officeart/2008/layout/HorizontalMultiLevelHierarchy"/>
    <dgm:cxn modelId="{E88CDA7B-7D79-2D41-8E20-579262177771}" type="presOf" srcId="{F334B668-7B1A-1941-BDCC-32D6B81BCDCF}" destId="{177251BD-857E-C44A-A27A-5055DFFA7778}" srcOrd="1" destOrd="0" presId="urn:microsoft.com/office/officeart/2008/layout/HorizontalMultiLevelHierarchy"/>
    <dgm:cxn modelId="{A0010E86-355A-124A-8C63-367018950D4E}" type="presOf" srcId="{AA1F6FEE-1568-1741-A641-FFBB422642CD}" destId="{C13D7E4B-9FD6-5040-95DB-53EF010B6BA6}" srcOrd="0" destOrd="0" presId="urn:microsoft.com/office/officeart/2008/layout/HorizontalMultiLevelHierarchy"/>
    <dgm:cxn modelId="{46E93A98-B875-3B47-AED5-B2F338B108FC}" type="presOf" srcId="{822B09AA-50B7-2A4A-8950-D1A7A4046871}" destId="{61A3D16A-A853-E448-8530-31B9953737A1}" srcOrd="0" destOrd="0" presId="urn:microsoft.com/office/officeart/2008/layout/HorizontalMultiLevelHierarchy"/>
    <dgm:cxn modelId="{2FC421A5-4CD5-344A-B4B9-32D1DAB55267}" type="presOf" srcId="{1E95208A-E4D8-2043-8E61-1C6181D13A86}" destId="{13C76CFF-E8B2-1D40-A291-2C6D4EBFBE02}" srcOrd="0" destOrd="0" presId="urn:microsoft.com/office/officeart/2008/layout/HorizontalMultiLevelHierarchy"/>
    <dgm:cxn modelId="{ACCC50C9-5943-864C-8F5F-7B38D512382F}" srcId="{1E95208A-E4D8-2043-8E61-1C6181D13A86}" destId="{822B09AA-50B7-2A4A-8950-D1A7A4046871}" srcOrd="1" destOrd="0" parTransId="{F334B668-7B1A-1941-BDCC-32D6B81BCDCF}" sibTransId="{4467C237-ADD6-B24F-B883-79B758531864}"/>
    <dgm:cxn modelId="{F15B16D1-3E34-7E4B-82B8-1B66ECDC4F87}" type="presOf" srcId="{E85B7B50-DF49-704E-BA21-36203F1652E5}" destId="{20DCE847-45AF-C54A-BD0D-EDB2EC9FB9BC}" srcOrd="0" destOrd="0" presId="urn:microsoft.com/office/officeart/2008/layout/HorizontalMultiLevelHierarchy"/>
    <dgm:cxn modelId="{1B6248D3-EAC4-7249-902D-638D8AABDCFA}" type="presOf" srcId="{8F8A7FB8-14FE-414A-946F-56DFE4F25281}" destId="{3691F58C-2F26-AE4B-8E08-B66654200955}" srcOrd="1" destOrd="0" presId="urn:microsoft.com/office/officeart/2008/layout/HorizontalMultiLevelHierarchy"/>
    <dgm:cxn modelId="{043581E2-2CA0-8A40-9E82-EFDFABBC58B3}" type="presOf" srcId="{B8A29E8F-D1EA-1246-ADA2-CD655D7DA14A}" destId="{FE49A1D4-53D9-884A-833C-AA54EBA748B8}" srcOrd="0" destOrd="0" presId="urn:microsoft.com/office/officeart/2008/layout/HorizontalMultiLevelHierarchy"/>
    <dgm:cxn modelId="{A063A5E4-D0D6-8E48-A31B-547CEA62E9F5}" type="presOf" srcId="{E85B7B50-DF49-704E-BA21-36203F1652E5}" destId="{DB22E3FE-EDE4-A247-A1EE-F09B6C67461D}" srcOrd="1" destOrd="0" presId="urn:microsoft.com/office/officeart/2008/layout/HorizontalMultiLevelHierarchy"/>
    <dgm:cxn modelId="{CB1083E5-266E-C045-86E2-D903336A7A20}" type="presOf" srcId="{D9BE4F7A-DC25-5F43-BCA5-0744D38D78D1}" destId="{62266560-1871-E74B-A0AD-4E3B19E3D6BE}" srcOrd="0" destOrd="0" presId="urn:microsoft.com/office/officeart/2008/layout/HorizontalMultiLevelHierarchy"/>
    <dgm:cxn modelId="{75CE7AF0-69AB-0546-AECE-7C48F090676C}" type="presOf" srcId="{F334B668-7B1A-1941-BDCC-32D6B81BCDCF}" destId="{997C69C1-6CDE-124B-8D04-71FABD639F5C}" srcOrd="0" destOrd="0" presId="urn:microsoft.com/office/officeart/2008/layout/HorizontalMultiLevelHierarchy"/>
    <dgm:cxn modelId="{840D94EE-F516-6247-9135-F75D5C6AF4CD}" type="presParOf" srcId="{FE49A1D4-53D9-884A-833C-AA54EBA748B8}" destId="{5AF45AB9-B2AB-E94E-8379-47FB0477AF43}" srcOrd="0" destOrd="0" presId="urn:microsoft.com/office/officeart/2008/layout/HorizontalMultiLevelHierarchy"/>
    <dgm:cxn modelId="{EFC0F526-9713-C743-A81F-13FA21D45059}" type="presParOf" srcId="{5AF45AB9-B2AB-E94E-8379-47FB0477AF43}" destId="{13C76CFF-E8B2-1D40-A291-2C6D4EBFBE02}" srcOrd="0" destOrd="0" presId="urn:microsoft.com/office/officeart/2008/layout/HorizontalMultiLevelHierarchy"/>
    <dgm:cxn modelId="{50CBD13F-4873-324A-9598-ACC4A4A66E13}" type="presParOf" srcId="{5AF45AB9-B2AB-E94E-8379-47FB0477AF43}" destId="{2C0CA435-81A6-584B-B149-B23267C14C9B}" srcOrd="1" destOrd="0" presId="urn:microsoft.com/office/officeart/2008/layout/HorizontalMultiLevelHierarchy"/>
    <dgm:cxn modelId="{189EA86E-59D7-FC42-ACAC-8F892148DB8D}" type="presParOf" srcId="{2C0CA435-81A6-584B-B149-B23267C14C9B}" destId="{4866198A-303A-9D4E-A38D-4E8F341625AD}" srcOrd="0" destOrd="0" presId="urn:microsoft.com/office/officeart/2008/layout/HorizontalMultiLevelHierarchy"/>
    <dgm:cxn modelId="{FC6A3C4C-9E63-A146-93B6-C26B0E395202}" type="presParOf" srcId="{4866198A-303A-9D4E-A38D-4E8F341625AD}" destId="{3691F58C-2F26-AE4B-8E08-B66654200955}" srcOrd="0" destOrd="0" presId="urn:microsoft.com/office/officeart/2008/layout/HorizontalMultiLevelHierarchy"/>
    <dgm:cxn modelId="{F7661009-010A-ED4B-BBD7-C4D391B34408}" type="presParOf" srcId="{2C0CA435-81A6-584B-B149-B23267C14C9B}" destId="{4F0A8BF7-150F-E742-8C02-B80E30465ECA}" srcOrd="1" destOrd="0" presId="urn:microsoft.com/office/officeart/2008/layout/HorizontalMultiLevelHierarchy"/>
    <dgm:cxn modelId="{AA5D0D1A-01A2-1B40-AF1D-C451F5F3CDB2}" type="presParOf" srcId="{4F0A8BF7-150F-E742-8C02-B80E30465ECA}" destId="{8DA9EB55-260A-054D-A1E9-E77948BF3CEE}" srcOrd="0" destOrd="0" presId="urn:microsoft.com/office/officeart/2008/layout/HorizontalMultiLevelHierarchy"/>
    <dgm:cxn modelId="{B78C870F-2099-B24E-A0D7-CE67BBDCF560}" type="presParOf" srcId="{4F0A8BF7-150F-E742-8C02-B80E30465ECA}" destId="{E704ED17-0754-894A-83D4-0EE553A2AF70}" srcOrd="1" destOrd="0" presId="urn:microsoft.com/office/officeart/2008/layout/HorizontalMultiLevelHierarchy"/>
    <dgm:cxn modelId="{65B8055C-F08F-B147-8B5B-AE73A47CFA5B}" type="presParOf" srcId="{2C0CA435-81A6-584B-B149-B23267C14C9B}" destId="{997C69C1-6CDE-124B-8D04-71FABD639F5C}" srcOrd="2" destOrd="0" presId="urn:microsoft.com/office/officeart/2008/layout/HorizontalMultiLevelHierarchy"/>
    <dgm:cxn modelId="{BA2441E0-EB77-8848-9C6F-7541BFEDBCEB}" type="presParOf" srcId="{997C69C1-6CDE-124B-8D04-71FABD639F5C}" destId="{177251BD-857E-C44A-A27A-5055DFFA7778}" srcOrd="0" destOrd="0" presId="urn:microsoft.com/office/officeart/2008/layout/HorizontalMultiLevelHierarchy"/>
    <dgm:cxn modelId="{F06B5016-F5E4-F34C-BC10-6B742C352DCC}" type="presParOf" srcId="{2C0CA435-81A6-584B-B149-B23267C14C9B}" destId="{D9A5DD30-9B5E-3E4C-ABAF-6952CC8C55B8}" srcOrd="3" destOrd="0" presId="urn:microsoft.com/office/officeart/2008/layout/HorizontalMultiLevelHierarchy"/>
    <dgm:cxn modelId="{FBE092EE-3102-2B47-9FFA-EAAF0AE6A13D}" type="presParOf" srcId="{D9A5DD30-9B5E-3E4C-ABAF-6952CC8C55B8}" destId="{61A3D16A-A853-E448-8530-31B9953737A1}" srcOrd="0" destOrd="0" presId="urn:microsoft.com/office/officeart/2008/layout/HorizontalMultiLevelHierarchy"/>
    <dgm:cxn modelId="{F3F7EBEA-DEF8-4749-8978-21CEAC832C58}" type="presParOf" srcId="{D9A5DD30-9B5E-3E4C-ABAF-6952CC8C55B8}" destId="{4BA81EA6-AECA-424E-97FC-3E7EB6A52700}" srcOrd="1" destOrd="0" presId="urn:microsoft.com/office/officeart/2008/layout/HorizontalMultiLevelHierarchy"/>
    <dgm:cxn modelId="{9A5D17F7-5DA4-CC46-AA7B-CB012FB9E65B}" type="presParOf" srcId="{2C0CA435-81A6-584B-B149-B23267C14C9B}" destId="{5FE2BEE5-4237-1043-8E9E-D6E647D42252}" srcOrd="4" destOrd="0" presId="urn:microsoft.com/office/officeart/2008/layout/HorizontalMultiLevelHierarchy"/>
    <dgm:cxn modelId="{981B6769-E60A-B64C-AB63-B45F81794A54}" type="presParOf" srcId="{5FE2BEE5-4237-1043-8E9E-D6E647D42252}" destId="{0D549435-1688-C249-99AE-AD110EEB1303}" srcOrd="0" destOrd="0" presId="urn:microsoft.com/office/officeart/2008/layout/HorizontalMultiLevelHierarchy"/>
    <dgm:cxn modelId="{1FEEF9C8-8688-B045-AD6C-3E7153B3B12D}" type="presParOf" srcId="{2C0CA435-81A6-584B-B149-B23267C14C9B}" destId="{F006AC92-44E9-6A43-8581-A73D8FA2A1F2}" srcOrd="5" destOrd="0" presId="urn:microsoft.com/office/officeart/2008/layout/HorizontalMultiLevelHierarchy"/>
    <dgm:cxn modelId="{D1F8FA2E-B528-8245-96F4-4612DD37B656}" type="presParOf" srcId="{F006AC92-44E9-6A43-8581-A73D8FA2A1F2}" destId="{62266560-1871-E74B-A0AD-4E3B19E3D6BE}" srcOrd="0" destOrd="0" presId="urn:microsoft.com/office/officeart/2008/layout/HorizontalMultiLevelHierarchy"/>
    <dgm:cxn modelId="{A8DEEF77-837E-3048-A7A4-95BB10B50C1E}" type="presParOf" srcId="{F006AC92-44E9-6A43-8581-A73D8FA2A1F2}" destId="{D28EE287-5127-2B4B-ABC7-005139241314}" srcOrd="1" destOrd="0" presId="urn:microsoft.com/office/officeart/2008/layout/HorizontalMultiLevelHierarchy"/>
    <dgm:cxn modelId="{3DF5024C-2D1C-1247-8854-881A8DD08FD2}" type="presParOf" srcId="{2C0CA435-81A6-584B-B149-B23267C14C9B}" destId="{20DCE847-45AF-C54A-BD0D-EDB2EC9FB9BC}" srcOrd="6" destOrd="0" presId="urn:microsoft.com/office/officeart/2008/layout/HorizontalMultiLevelHierarchy"/>
    <dgm:cxn modelId="{21703BB9-A83B-8949-A213-9480BC9DE681}" type="presParOf" srcId="{20DCE847-45AF-C54A-BD0D-EDB2EC9FB9BC}" destId="{DB22E3FE-EDE4-A247-A1EE-F09B6C67461D}" srcOrd="0" destOrd="0" presId="urn:microsoft.com/office/officeart/2008/layout/HorizontalMultiLevelHierarchy"/>
    <dgm:cxn modelId="{EB487845-E77B-364E-A588-BA497284F88E}" type="presParOf" srcId="{2C0CA435-81A6-584B-B149-B23267C14C9B}" destId="{8910519B-D97F-C74B-B247-E94276B8D116}" srcOrd="7" destOrd="0" presId="urn:microsoft.com/office/officeart/2008/layout/HorizontalMultiLevelHierarchy"/>
    <dgm:cxn modelId="{3E8EB9DA-1C14-4246-BB50-E393FA09D602}" type="presParOf" srcId="{8910519B-D97F-C74B-B247-E94276B8D116}" destId="{C13D7E4B-9FD6-5040-95DB-53EF010B6BA6}" srcOrd="0" destOrd="0" presId="urn:microsoft.com/office/officeart/2008/layout/HorizontalMultiLevelHierarchy"/>
    <dgm:cxn modelId="{C8A8C252-1C75-C143-8CF0-79B36DE2C7DD}" type="presParOf" srcId="{8910519B-D97F-C74B-B247-E94276B8D116}" destId="{1F807AB3-BCB1-774C-BCF8-C3E2E7DEBA7B}"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9EE9BD-924E-4018-A366-99F19C156741}" type="doc">
      <dgm:prSet loTypeId="urn:microsoft.com/office/officeart/2009/3/layout/RandomtoResultProcess" loCatId="process" qsTypeId="urn:microsoft.com/office/officeart/2005/8/quickstyle/simple1" qsCatId="simple" csTypeId="urn:microsoft.com/office/officeart/2005/8/colors/accent2_2" csCatId="accent2" phldr="1"/>
      <dgm:spPr/>
      <dgm:t>
        <a:bodyPr/>
        <a:lstStyle/>
        <a:p>
          <a:endParaRPr lang="en-GB"/>
        </a:p>
      </dgm:t>
    </dgm:pt>
    <dgm:pt modelId="{FFED3DA8-EDA0-4E79-893A-1123F64D80FF}">
      <dgm:prSet phldrT="[Text]"/>
      <dgm:spPr/>
      <dgm:t>
        <a:bodyPr/>
        <a:lstStyle/>
        <a:p>
          <a:r>
            <a:rPr lang="en-GB" dirty="0">
              <a:latin typeface="Arial" panose="020B0604020202020204" pitchFamily="34" charset="0"/>
              <a:cs typeface="Arial" panose="020B0604020202020204" pitchFamily="34" charset="0"/>
            </a:rPr>
            <a:t>Identify them</a:t>
          </a:r>
        </a:p>
      </dgm:t>
    </dgm:pt>
    <dgm:pt modelId="{ACBBEBFE-AC6F-4EA6-BC4B-CCD448913991}" type="parTrans" cxnId="{6FA19792-7929-478C-807C-FC423A7E14FC}">
      <dgm:prSet/>
      <dgm:spPr/>
      <dgm:t>
        <a:bodyPr/>
        <a:lstStyle/>
        <a:p>
          <a:endParaRPr lang="en-GB">
            <a:latin typeface="Arial" panose="020B0604020202020204" pitchFamily="34" charset="0"/>
            <a:cs typeface="Arial" panose="020B0604020202020204" pitchFamily="34" charset="0"/>
          </a:endParaRPr>
        </a:p>
      </dgm:t>
    </dgm:pt>
    <dgm:pt modelId="{17FC62CE-A94D-43DD-B1E9-7D635B059412}" type="sibTrans" cxnId="{6FA19792-7929-478C-807C-FC423A7E14FC}">
      <dgm:prSet/>
      <dgm:spPr/>
      <dgm:t>
        <a:bodyPr/>
        <a:lstStyle/>
        <a:p>
          <a:endParaRPr lang="en-GB">
            <a:latin typeface="Arial" panose="020B0604020202020204" pitchFamily="34" charset="0"/>
            <a:cs typeface="Arial" panose="020B0604020202020204" pitchFamily="34" charset="0"/>
          </a:endParaRPr>
        </a:p>
      </dgm:t>
    </dgm:pt>
    <dgm:pt modelId="{DD3BFE0E-D53D-44BC-91AB-3A3FABE39BC5}">
      <dgm:prSet phldrT="[Text]"/>
      <dgm:spPr/>
      <dgm:t>
        <a:bodyPr/>
        <a:lstStyle/>
        <a:p>
          <a:r>
            <a:rPr lang="en-GB" dirty="0">
              <a:latin typeface="Arial" panose="020B0604020202020204" pitchFamily="34" charset="0"/>
              <a:cs typeface="Arial" panose="020B0604020202020204" pitchFamily="34" charset="0"/>
            </a:rPr>
            <a:t>Who are they?</a:t>
          </a:r>
        </a:p>
      </dgm:t>
    </dgm:pt>
    <dgm:pt modelId="{5341DE48-B957-481D-B479-9F61442C369F}" type="parTrans" cxnId="{E7A67D64-7F85-4F0F-A45B-4E06EEA95D6C}">
      <dgm:prSet/>
      <dgm:spPr/>
      <dgm:t>
        <a:bodyPr/>
        <a:lstStyle/>
        <a:p>
          <a:endParaRPr lang="en-GB">
            <a:latin typeface="Arial" panose="020B0604020202020204" pitchFamily="34" charset="0"/>
            <a:cs typeface="Arial" panose="020B0604020202020204" pitchFamily="34" charset="0"/>
          </a:endParaRPr>
        </a:p>
      </dgm:t>
    </dgm:pt>
    <dgm:pt modelId="{581F0BFE-FEE4-4074-86ED-BA782529418E}" type="sibTrans" cxnId="{E7A67D64-7F85-4F0F-A45B-4E06EEA95D6C}">
      <dgm:prSet/>
      <dgm:spPr/>
      <dgm:t>
        <a:bodyPr/>
        <a:lstStyle/>
        <a:p>
          <a:endParaRPr lang="en-GB">
            <a:latin typeface="Arial" panose="020B0604020202020204" pitchFamily="34" charset="0"/>
            <a:cs typeface="Arial" panose="020B0604020202020204" pitchFamily="34" charset="0"/>
          </a:endParaRPr>
        </a:p>
      </dgm:t>
    </dgm:pt>
    <dgm:pt modelId="{FE96C46B-CB2F-4A75-938C-4B81CFC9BFBF}">
      <dgm:prSet phldrT="[Text]"/>
      <dgm:spPr/>
      <dgm:t>
        <a:bodyPr/>
        <a:lstStyle/>
        <a:p>
          <a:r>
            <a:rPr lang="en-GB" dirty="0">
              <a:latin typeface="Arial" panose="020B0604020202020204" pitchFamily="34" charset="0"/>
              <a:cs typeface="Arial" panose="020B0604020202020204" pitchFamily="34" charset="0"/>
            </a:rPr>
            <a:t>Understand them</a:t>
          </a:r>
        </a:p>
      </dgm:t>
    </dgm:pt>
    <dgm:pt modelId="{1CB42B29-D6CB-4F84-B0E0-99E350E5F1B0}" type="parTrans" cxnId="{11771FE1-95B0-4AC8-95C8-6FA33BDDCA01}">
      <dgm:prSet/>
      <dgm:spPr/>
      <dgm:t>
        <a:bodyPr/>
        <a:lstStyle/>
        <a:p>
          <a:endParaRPr lang="en-GB">
            <a:latin typeface="Arial" panose="020B0604020202020204" pitchFamily="34" charset="0"/>
            <a:cs typeface="Arial" panose="020B0604020202020204" pitchFamily="34" charset="0"/>
          </a:endParaRPr>
        </a:p>
      </dgm:t>
    </dgm:pt>
    <dgm:pt modelId="{89F44905-B1A4-4067-8701-B0228956428D}" type="sibTrans" cxnId="{11771FE1-95B0-4AC8-95C8-6FA33BDDCA01}">
      <dgm:prSet/>
      <dgm:spPr/>
      <dgm:t>
        <a:bodyPr/>
        <a:lstStyle/>
        <a:p>
          <a:endParaRPr lang="en-GB">
            <a:latin typeface="Arial" panose="020B0604020202020204" pitchFamily="34" charset="0"/>
            <a:cs typeface="Arial" panose="020B0604020202020204" pitchFamily="34" charset="0"/>
          </a:endParaRPr>
        </a:p>
      </dgm:t>
    </dgm:pt>
    <dgm:pt modelId="{6437C0FA-7C90-4967-86D5-7FC8D32A5459}">
      <dgm:prSet phldrT="[Text]"/>
      <dgm:spPr/>
      <dgm:t>
        <a:bodyPr/>
        <a:lstStyle/>
        <a:p>
          <a:r>
            <a:rPr lang="en-GB" dirty="0">
              <a:latin typeface="Arial" panose="020B0604020202020204" pitchFamily="34" charset="0"/>
              <a:cs typeface="Arial" panose="020B0604020202020204" pitchFamily="34" charset="0"/>
            </a:rPr>
            <a:t>How can they affect?</a:t>
          </a:r>
        </a:p>
        <a:p>
          <a:r>
            <a:rPr lang="en-GB" dirty="0">
              <a:latin typeface="Arial" panose="020B0604020202020204" pitchFamily="34" charset="0"/>
              <a:cs typeface="Arial" panose="020B0604020202020204" pitchFamily="34" charset="0"/>
            </a:rPr>
            <a:t>How can they be affected?</a:t>
          </a:r>
        </a:p>
        <a:p>
          <a:r>
            <a:rPr lang="en-GB" dirty="0">
              <a:latin typeface="Arial" panose="020B0604020202020204" pitchFamily="34" charset="0"/>
              <a:cs typeface="Arial" panose="020B0604020202020204" pitchFamily="34" charset="0"/>
            </a:rPr>
            <a:t>What info do they need? </a:t>
          </a:r>
        </a:p>
      </dgm:t>
    </dgm:pt>
    <dgm:pt modelId="{571F7C71-EB42-4567-9E2C-77CC3FDF3813}" type="parTrans" cxnId="{6ADB6976-75B1-4E5A-8080-A9682240A407}">
      <dgm:prSet/>
      <dgm:spPr/>
      <dgm:t>
        <a:bodyPr/>
        <a:lstStyle/>
        <a:p>
          <a:endParaRPr lang="en-GB">
            <a:latin typeface="Arial" panose="020B0604020202020204" pitchFamily="34" charset="0"/>
            <a:cs typeface="Arial" panose="020B0604020202020204" pitchFamily="34" charset="0"/>
          </a:endParaRPr>
        </a:p>
      </dgm:t>
    </dgm:pt>
    <dgm:pt modelId="{C2AA0B75-33EB-4858-99A5-FFF63531E40A}" type="sibTrans" cxnId="{6ADB6976-75B1-4E5A-8080-A9682240A407}">
      <dgm:prSet/>
      <dgm:spPr/>
      <dgm:t>
        <a:bodyPr/>
        <a:lstStyle/>
        <a:p>
          <a:endParaRPr lang="en-GB">
            <a:latin typeface="Arial" panose="020B0604020202020204" pitchFamily="34" charset="0"/>
            <a:cs typeface="Arial" panose="020B0604020202020204" pitchFamily="34" charset="0"/>
          </a:endParaRPr>
        </a:p>
      </dgm:t>
    </dgm:pt>
    <dgm:pt modelId="{83D516FE-BB68-488D-BD70-40DB0D449CD2}">
      <dgm:prSet phldrT="[Text]"/>
      <dgm:spPr/>
      <dgm:t>
        <a:bodyPr/>
        <a:lstStyle/>
        <a:p>
          <a:r>
            <a:rPr lang="en-GB" dirty="0">
              <a:latin typeface="Arial" panose="020B0604020202020204" pitchFamily="34" charset="0"/>
              <a:cs typeface="Arial" panose="020B0604020202020204" pitchFamily="34" charset="0"/>
            </a:rPr>
            <a:t>Engage them</a:t>
          </a:r>
        </a:p>
      </dgm:t>
    </dgm:pt>
    <dgm:pt modelId="{A3493B22-2782-4901-8F85-C45E3EAD96ED}" type="parTrans" cxnId="{96DDEF6B-3CE6-4D9A-83B2-75B409F4F365}">
      <dgm:prSet/>
      <dgm:spPr/>
      <dgm:t>
        <a:bodyPr/>
        <a:lstStyle/>
        <a:p>
          <a:endParaRPr lang="en-GB">
            <a:latin typeface="Arial" panose="020B0604020202020204" pitchFamily="34" charset="0"/>
            <a:cs typeface="Arial" panose="020B0604020202020204" pitchFamily="34" charset="0"/>
          </a:endParaRPr>
        </a:p>
      </dgm:t>
    </dgm:pt>
    <dgm:pt modelId="{F487E018-75EF-4AE6-86D2-BB125EFE93BB}" type="sibTrans" cxnId="{96DDEF6B-3CE6-4D9A-83B2-75B409F4F365}">
      <dgm:prSet/>
      <dgm:spPr/>
      <dgm:t>
        <a:bodyPr/>
        <a:lstStyle/>
        <a:p>
          <a:endParaRPr lang="en-GB">
            <a:latin typeface="Arial" panose="020B0604020202020204" pitchFamily="34" charset="0"/>
            <a:cs typeface="Arial" panose="020B0604020202020204" pitchFamily="34" charset="0"/>
          </a:endParaRPr>
        </a:p>
      </dgm:t>
    </dgm:pt>
    <dgm:pt modelId="{6BF2383A-4BA3-47FB-9DBD-D28AB5214452}">
      <dgm:prSet phldrT="[Text]"/>
      <dgm:spPr/>
      <dgm:t>
        <a:bodyPr/>
        <a:lstStyle/>
        <a:p>
          <a:r>
            <a:rPr lang="en-GB" dirty="0">
              <a:latin typeface="Arial" panose="020B0604020202020204" pitchFamily="34" charset="0"/>
              <a:cs typeface="Arial" panose="020B0604020202020204" pitchFamily="34" charset="0"/>
            </a:rPr>
            <a:t>Why?</a:t>
          </a:r>
        </a:p>
        <a:p>
          <a:r>
            <a:rPr lang="en-GB" dirty="0">
              <a:latin typeface="Arial" panose="020B0604020202020204" pitchFamily="34" charset="0"/>
              <a:cs typeface="Arial" panose="020B0604020202020204" pitchFamily="34" charset="0"/>
            </a:rPr>
            <a:t>Who?</a:t>
          </a:r>
        </a:p>
        <a:p>
          <a:r>
            <a:rPr lang="en-GB" dirty="0">
              <a:latin typeface="Arial" panose="020B0604020202020204" pitchFamily="34" charset="0"/>
              <a:cs typeface="Arial" panose="020B0604020202020204" pitchFamily="34" charset="0"/>
            </a:rPr>
            <a:t>When?</a:t>
          </a:r>
        </a:p>
        <a:p>
          <a:r>
            <a:rPr lang="en-GB" dirty="0">
              <a:latin typeface="Arial" panose="020B0604020202020204" pitchFamily="34" charset="0"/>
              <a:cs typeface="Arial" panose="020B0604020202020204" pitchFamily="34" charset="0"/>
            </a:rPr>
            <a:t>How?</a:t>
          </a:r>
        </a:p>
      </dgm:t>
    </dgm:pt>
    <dgm:pt modelId="{93433D86-DBB4-4C44-AB04-66363EBE54AD}" type="parTrans" cxnId="{C20DB944-FB46-46C6-A06F-E5DC3C6EFDA3}">
      <dgm:prSet/>
      <dgm:spPr/>
      <dgm:t>
        <a:bodyPr/>
        <a:lstStyle/>
        <a:p>
          <a:endParaRPr lang="en-GB">
            <a:latin typeface="Arial" panose="020B0604020202020204" pitchFamily="34" charset="0"/>
            <a:cs typeface="Arial" panose="020B0604020202020204" pitchFamily="34" charset="0"/>
          </a:endParaRPr>
        </a:p>
      </dgm:t>
    </dgm:pt>
    <dgm:pt modelId="{7F2F999A-C0CC-45C5-87E2-B4F7C4FE3C64}" type="sibTrans" cxnId="{C20DB944-FB46-46C6-A06F-E5DC3C6EFDA3}">
      <dgm:prSet/>
      <dgm:spPr/>
      <dgm:t>
        <a:bodyPr/>
        <a:lstStyle/>
        <a:p>
          <a:endParaRPr lang="en-GB">
            <a:latin typeface="Arial" panose="020B0604020202020204" pitchFamily="34" charset="0"/>
            <a:cs typeface="Arial" panose="020B0604020202020204" pitchFamily="34" charset="0"/>
          </a:endParaRPr>
        </a:p>
      </dgm:t>
    </dgm:pt>
    <dgm:pt modelId="{04B210FB-DCFF-46C7-A70C-A3D318EDF46D}" type="pres">
      <dgm:prSet presAssocID="{559EE9BD-924E-4018-A366-99F19C156741}" presName="Name0" presStyleCnt="0">
        <dgm:presLayoutVars>
          <dgm:dir/>
          <dgm:animOne val="branch"/>
          <dgm:animLvl val="lvl"/>
        </dgm:presLayoutVars>
      </dgm:prSet>
      <dgm:spPr/>
    </dgm:pt>
    <dgm:pt modelId="{D34197E4-DE42-46F8-A210-0DDA52F44A66}" type="pres">
      <dgm:prSet presAssocID="{FFED3DA8-EDA0-4E79-893A-1123F64D80FF}" presName="chaos" presStyleCnt="0"/>
      <dgm:spPr/>
    </dgm:pt>
    <dgm:pt modelId="{919D4531-3C14-4529-8C03-743248DE69E9}" type="pres">
      <dgm:prSet presAssocID="{FFED3DA8-EDA0-4E79-893A-1123F64D80FF}" presName="parTx1" presStyleLbl="revTx" presStyleIdx="0" presStyleCnt="5"/>
      <dgm:spPr/>
    </dgm:pt>
    <dgm:pt modelId="{B50C912F-117B-4E33-9907-91F6B22410D6}" type="pres">
      <dgm:prSet presAssocID="{FFED3DA8-EDA0-4E79-893A-1123F64D80FF}" presName="desTx1" presStyleLbl="revTx" presStyleIdx="1" presStyleCnt="5">
        <dgm:presLayoutVars>
          <dgm:bulletEnabled val="1"/>
        </dgm:presLayoutVars>
      </dgm:prSet>
      <dgm:spPr/>
    </dgm:pt>
    <dgm:pt modelId="{E63EC264-4DAD-4C4E-A9AB-8C24B5D4260A}" type="pres">
      <dgm:prSet presAssocID="{FFED3DA8-EDA0-4E79-893A-1123F64D80FF}" presName="c1" presStyleLbl="node1" presStyleIdx="0" presStyleCnt="19"/>
      <dgm:spPr/>
    </dgm:pt>
    <dgm:pt modelId="{0C3CB52F-4809-4C55-AB48-AC0A0280BC2B}" type="pres">
      <dgm:prSet presAssocID="{FFED3DA8-EDA0-4E79-893A-1123F64D80FF}" presName="c2" presStyleLbl="node1" presStyleIdx="1" presStyleCnt="19"/>
      <dgm:spPr/>
    </dgm:pt>
    <dgm:pt modelId="{09DA866B-4BEC-4CB2-BA25-394EE7BBA478}" type="pres">
      <dgm:prSet presAssocID="{FFED3DA8-EDA0-4E79-893A-1123F64D80FF}" presName="c3" presStyleLbl="node1" presStyleIdx="2" presStyleCnt="19"/>
      <dgm:spPr/>
    </dgm:pt>
    <dgm:pt modelId="{019DB861-8D70-480E-83B4-A16DD6BB0F92}" type="pres">
      <dgm:prSet presAssocID="{FFED3DA8-EDA0-4E79-893A-1123F64D80FF}" presName="c4" presStyleLbl="node1" presStyleIdx="3" presStyleCnt="19"/>
      <dgm:spPr/>
    </dgm:pt>
    <dgm:pt modelId="{CB980431-8E71-4E39-8F2B-CB69F6011408}" type="pres">
      <dgm:prSet presAssocID="{FFED3DA8-EDA0-4E79-893A-1123F64D80FF}" presName="c5" presStyleLbl="node1" presStyleIdx="4" presStyleCnt="19"/>
      <dgm:spPr/>
    </dgm:pt>
    <dgm:pt modelId="{4A9DDF15-9B2C-47FD-AA22-1AB2B1F5D5F5}" type="pres">
      <dgm:prSet presAssocID="{FFED3DA8-EDA0-4E79-893A-1123F64D80FF}" presName="c6" presStyleLbl="node1" presStyleIdx="5" presStyleCnt="19"/>
      <dgm:spPr/>
    </dgm:pt>
    <dgm:pt modelId="{D9EE4F1E-7CCB-47A1-A996-50FE36E8AEF1}" type="pres">
      <dgm:prSet presAssocID="{FFED3DA8-EDA0-4E79-893A-1123F64D80FF}" presName="c7" presStyleLbl="node1" presStyleIdx="6" presStyleCnt="19"/>
      <dgm:spPr/>
    </dgm:pt>
    <dgm:pt modelId="{5C77357E-9C7E-4F58-844F-66917E110588}" type="pres">
      <dgm:prSet presAssocID="{FFED3DA8-EDA0-4E79-893A-1123F64D80FF}" presName="c8" presStyleLbl="node1" presStyleIdx="7" presStyleCnt="19"/>
      <dgm:spPr/>
    </dgm:pt>
    <dgm:pt modelId="{1C7838DF-5C82-4EF8-8EC3-EBB2A2A99CF9}" type="pres">
      <dgm:prSet presAssocID="{FFED3DA8-EDA0-4E79-893A-1123F64D80FF}" presName="c9" presStyleLbl="node1" presStyleIdx="8" presStyleCnt="19"/>
      <dgm:spPr/>
    </dgm:pt>
    <dgm:pt modelId="{DD382CC5-95B1-4000-8A85-A221D9F3B6B7}" type="pres">
      <dgm:prSet presAssocID="{FFED3DA8-EDA0-4E79-893A-1123F64D80FF}" presName="c10" presStyleLbl="node1" presStyleIdx="9" presStyleCnt="19"/>
      <dgm:spPr/>
    </dgm:pt>
    <dgm:pt modelId="{E7DBD013-9354-4D24-BF26-807978E76EBB}" type="pres">
      <dgm:prSet presAssocID="{FFED3DA8-EDA0-4E79-893A-1123F64D80FF}" presName="c11" presStyleLbl="node1" presStyleIdx="10" presStyleCnt="19"/>
      <dgm:spPr/>
    </dgm:pt>
    <dgm:pt modelId="{4A7518AC-BDF6-48D1-A8DB-59AD25BB4AA9}" type="pres">
      <dgm:prSet presAssocID="{FFED3DA8-EDA0-4E79-893A-1123F64D80FF}" presName="c12" presStyleLbl="node1" presStyleIdx="11" presStyleCnt="19"/>
      <dgm:spPr/>
    </dgm:pt>
    <dgm:pt modelId="{FB9D637C-D52A-467B-84FF-155FDB78BB0F}" type="pres">
      <dgm:prSet presAssocID="{FFED3DA8-EDA0-4E79-893A-1123F64D80FF}" presName="c13" presStyleLbl="node1" presStyleIdx="12" presStyleCnt="19"/>
      <dgm:spPr/>
    </dgm:pt>
    <dgm:pt modelId="{64C564D1-65B6-45DE-8EAB-7E16EE35A5E7}" type="pres">
      <dgm:prSet presAssocID="{FFED3DA8-EDA0-4E79-893A-1123F64D80FF}" presName="c14" presStyleLbl="node1" presStyleIdx="13" presStyleCnt="19"/>
      <dgm:spPr/>
    </dgm:pt>
    <dgm:pt modelId="{66369267-80C1-4AA3-AAE2-8D589509BE59}" type="pres">
      <dgm:prSet presAssocID="{FFED3DA8-EDA0-4E79-893A-1123F64D80FF}" presName="c15" presStyleLbl="node1" presStyleIdx="14" presStyleCnt="19"/>
      <dgm:spPr/>
    </dgm:pt>
    <dgm:pt modelId="{C3EA2C21-A96A-4491-94C5-C851F528EBDA}" type="pres">
      <dgm:prSet presAssocID="{FFED3DA8-EDA0-4E79-893A-1123F64D80FF}" presName="c16" presStyleLbl="node1" presStyleIdx="15" presStyleCnt="19"/>
      <dgm:spPr/>
    </dgm:pt>
    <dgm:pt modelId="{C058A934-3869-4483-89FE-2098552F31B5}" type="pres">
      <dgm:prSet presAssocID="{FFED3DA8-EDA0-4E79-893A-1123F64D80FF}" presName="c17" presStyleLbl="node1" presStyleIdx="16" presStyleCnt="19"/>
      <dgm:spPr/>
    </dgm:pt>
    <dgm:pt modelId="{01A159A6-A521-469B-9AA6-D1BA3C6BB7EE}" type="pres">
      <dgm:prSet presAssocID="{FFED3DA8-EDA0-4E79-893A-1123F64D80FF}" presName="c18" presStyleLbl="node1" presStyleIdx="17" presStyleCnt="19"/>
      <dgm:spPr/>
    </dgm:pt>
    <dgm:pt modelId="{9A71015B-D7B5-4CC1-A584-675E4EAD820E}" type="pres">
      <dgm:prSet presAssocID="{17FC62CE-A94D-43DD-B1E9-7D635B059412}" presName="chevronComposite1" presStyleCnt="0"/>
      <dgm:spPr/>
    </dgm:pt>
    <dgm:pt modelId="{2AEF81C3-6251-4DE2-8481-C0F7A1714C09}" type="pres">
      <dgm:prSet presAssocID="{17FC62CE-A94D-43DD-B1E9-7D635B059412}" presName="chevron1" presStyleLbl="sibTrans2D1" presStyleIdx="0" presStyleCnt="2"/>
      <dgm:spPr/>
    </dgm:pt>
    <dgm:pt modelId="{7392846F-419B-4B61-B39D-95FBA793133F}" type="pres">
      <dgm:prSet presAssocID="{17FC62CE-A94D-43DD-B1E9-7D635B059412}" presName="spChevron1" presStyleCnt="0"/>
      <dgm:spPr/>
    </dgm:pt>
    <dgm:pt modelId="{BAC5667E-E16A-4286-AA5E-8300FC846754}" type="pres">
      <dgm:prSet presAssocID="{FE96C46B-CB2F-4A75-938C-4B81CFC9BFBF}" presName="middle" presStyleCnt="0"/>
      <dgm:spPr/>
    </dgm:pt>
    <dgm:pt modelId="{C4DA73B2-0D75-451F-840D-A085C2CEECC5}" type="pres">
      <dgm:prSet presAssocID="{FE96C46B-CB2F-4A75-938C-4B81CFC9BFBF}" presName="parTxMid" presStyleLbl="revTx" presStyleIdx="2" presStyleCnt="5"/>
      <dgm:spPr/>
    </dgm:pt>
    <dgm:pt modelId="{C2A8A524-026A-4C02-9CCC-801E134A6BE9}" type="pres">
      <dgm:prSet presAssocID="{FE96C46B-CB2F-4A75-938C-4B81CFC9BFBF}" presName="desTxMid" presStyleLbl="revTx" presStyleIdx="3" presStyleCnt="5">
        <dgm:presLayoutVars>
          <dgm:bulletEnabled val="1"/>
        </dgm:presLayoutVars>
      </dgm:prSet>
      <dgm:spPr/>
    </dgm:pt>
    <dgm:pt modelId="{2B37C3C5-7E5D-4F13-8B06-07204B3E2A7E}" type="pres">
      <dgm:prSet presAssocID="{FE96C46B-CB2F-4A75-938C-4B81CFC9BFBF}" presName="spMid" presStyleCnt="0"/>
      <dgm:spPr/>
    </dgm:pt>
    <dgm:pt modelId="{6A1E5C2A-B39B-4A5F-BC1F-2DDA03751BBC}" type="pres">
      <dgm:prSet presAssocID="{89F44905-B1A4-4067-8701-B0228956428D}" presName="chevronComposite1" presStyleCnt="0"/>
      <dgm:spPr/>
    </dgm:pt>
    <dgm:pt modelId="{40B79C6D-0DA7-4327-954C-B9B08892F84A}" type="pres">
      <dgm:prSet presAssocID="{89F44905-B1A4-4067-8701-B0228956428D}" presName="chevron1" presStyleLbl="sibTrans2D1" presStyleIdx="1" presStyleCnt="2"/>
      <dgm:spPr/>
    </dgm:pt>
    <dgm:pt modelId="{B6B689BF-AD44-4008-9AAD-91B69C2F6E2C}" type="pres">
      <dgm:prSet presAssocID="{89F44905-B1A4-4067-8701-B0228956428D}" presName="spChevron1" presStyleCnt="0"/>
      <dgm:spPr/>
    </dgm:pt>
    <dgm:pt modelId="{4A713465-9B49-4C0A-9673-EA4536E54F19}" type="pres">
      <dgm:prSet presAssocID="{83D516FE-BB68-488D-BD70-40DB0D449CD2}" presName="last" presStyleCnt="0"/>
      <dgm:spPr/>
    </dgm:pt>
    <dgm:pt modelId="{B0752172-86C3-4947-811C-FF0987EF054F}" type="pres">
      <dgm:prSet presAssocID="{83D516FE-BB68-488D-BD70-40DB0D449CD2}" presName="circleTx" presStyleLbl="node1" presStyleIdx="18" presStyleCnt="19"/>
      <dgm:spPr/>
    </dgm:pt>
    <dgm:pt modelId="{A8EEAA61-B684-4409-A063-BD1B5ED77113}" type="pres">
      <dgm:prSet presAssocID="{83D516FE-BB68-488D-BD70-40DB0D449CD2}" presName="desTxN" presStyleLbl="revTx" presStyleIdx="4" presStyleCnt="5">
        <dgm:presLayoutVars>
          <dgm:bulletEnabled val="1"/>
        </dgm:presLayoutVars>
      </dgm:prSet>
      <dgm:spPr/>
    </dgm:pt>
    <dgm:pt modelId="{166CC96B-B8BF-4ED3-B451-EC32B7DF53F5}" type="pres">
      <dgm:prSet presAssocID="{83D516FE-BB68-488D-BD70-40DB0D449CD2}" presName="spN" presStyleCnt="0"/>
      <dgm:spPr/>
    </dgm:pt>
  </dgm:ptLst>
  <dgm:cxnLst>
    <dgm:cxn modelId="{EA0A6E0F-9B6C-481E-87D3-8EB9BD369DFF}" type="presOf" srcId="{FE96C46B-CB2F-4A75-938C-4B81CFC9BFBF}" destId="{C4DA73B2-0D75-451F-840D-A085C2CEECC5}" srcOrd="0" destOrd="0" presId="urn:microsoft.com/office/officeart/2009/3/layout/RandomtoResultProcess"/>
    <dgm:cxn modelId="{19883A42-C52B-4FAC-B34B-79C62E11AA75}" type="presOf" srcId="{6BF2383A-4BA3-47FB-9DBD-D28AB5214452}" destId="{A8EEAA61-B684-4409-A063-BD1B5ED77113}" srcOrd="0" destOrd="0" presId="urn:microsoft.com/office/officeart/2009/3/layout/RandomtoResultProcess"/>
    <dgm:cxn modelId="{E7A67D64-7F85-4F0F-A45B-4E06EEA95D6C}" srcId="{FFED3DA8-EDA0-4E79-893A-1123F64D80FF}" destId="{DD3BFE0E-D53D-44BC-91AB-3A3FABE39BC5}" srcOrd="0" destOrd="0" parTransId="{5341DE48-B957-481D-B479-9F61442C369F}" sibTransId="{581F0BFE-FEE4-4074-86ED-BA782529418E}"/>
    <dgm:cxn modelId="{C20DB944-FB46-46C6-A06F-E5DC3C6EFDA3}" srcId="{83D516FE-BB68-488D-BD70-40DB0D449CD2}" destId="{6BF2383A-4BA3-47FB-9DBD-D28AB5214452}" srcOrd="0" destOrd="0" parTransId="{93433D86-DBB4-4C44-AB04-66363EBE54AD}" sibTransId="{7F2F999A-C0CC-45C5-87E2-B4F7C4FE3C64}"/>
    <dgm:cxn modelId="{96DDEF6B-3CE6-4D9A-83B2-75B409F4F365}" srcId="{559EE9BD-924E-4018-A366-99F19C156741}" destId="{83D516FE-BB68-488D-BD70-40DB0D449CD2}" srcOrd="2" destOrd="0" parTransId="{A3493B22-2782-4901-8F85-C45E3EAD96ED}" sibTransId="{F487E018-75EF-4AE6-86D2-BB125EFE93BB}"/>
    <dgm:cxn modelId="{FD8C1572-A0AA-4C29-BF0C-D6C7D425E992}" type="presOf" srcId="{FFED3DA8-EDA0-4E79-893A-1123F64D80FF}" destId="{919D4531-3C14-4529-8C03-743248DE69E9}" srcOrd="0" destOrd="0" presId="urn:microsoft.com/office/officeart/2009/3/layout/RandomtoResultProcess"/>
    <dgm:cxn modelId="{6ADB6976-75B1-4E5A-8080-A9682240A407}" srcId="{FE96C46B-CB2F-4A75-938C-4B81CFC9BFBF}" destId="{6437C0FA-7C90-4967-86D5-7FC8D32A5459}" srcOrd="0" destOrd="0" parTransId="{571F7C71-EB42-4567-9E2C-77CC3FDF3813}" sibTransId="{C2AA0B75-33EB-4858-99A5-FFF63531E40A}"/>
    <dgm:cxn modelId="{30C45F7D-35B8-4C9A-AD2F-F7F83F088DD5}" type="presOf" srcId="{83D516FE-BB68-488D-BD70-40DB0D449CD2}" destId="{B0752172-86C3-4947-811C-FF0987EF054F}" srcOrd="0" destOrd="0" presId="urn:microsoft.com/office/officeart/2009/3/layout/RandomtoResultProcess"/>
    <dgm:cxn modelId="{8666C785-503C-4994-95B8-475E3482E1E8}" type="presOf" srcId="{6437C0FA-7C90-4967-86D5-7FC8D32A5459}" destId="{C2A8A524-026A-4C02-9CCC-801E134A6BE9}" srcOrd="0" destOrd="0" presId="urn:microsoft.com/office/officeart/2009/3/layout/RandomtoResultProcess"/>
    <dgm:cxn modelId="{6FA19792-7929-478C-807C-FC423A7E14FC}" srcId="{559EE9BD-924E-4018-A366-99F19C156741}" destId="{FFED3DA8-EDA0-4E79-893A-1123F64D80FF}" srcOrd="0" destOrd="0" parTransId="{ACBBEBFE-AC6F-4EA6-BC4B-CCD448913991}" sibTransId="{17FC62CE-A94D-43DD-B1E9-7D635B059412}"/>
    <dgm:cxn modelId="{11771FE1-95B0-4AC8-95C8-6FA33BDDCA01}" srcId="{559EE9BD-924E-4018-A366-99F19C156741}" destId="{FE96C46B-CB2F-4A75-938C-4B81CFC9BFBF}" srcOrd="1" destOrd="0" parTransId="{1CB42B29-D6CB-4F84-B0E0-99E350E5F1B0}" sibTransId="{89F44905-B1A4-4067-8701-B0228956428D}"/>
    <dgm:cxn modelId="{87F328FB-B3BA-462C-BA5F-16F11A1E11F0}" type="presOf" srcId="{DD3BFE0E-D53D-44BC-91AB-3A3FABE39BC5}" destId="{B50C912F-117B-4E33-9907-91F6B22410D6}" srcOrd="0" destOrd="0" presId="urn:microsoft.com/office/officeart/2009/3/layout/RandomtoResultProcess"/>
    <dgm:cxn modelId="{2DA872FE-653C-456D-8CBE-39FA75425334}" type="presOf" srcId="{559EE9BD-924E-4018-A366-99F19C156741}" destId="{04B210FB-DCFF-46C7-A70C-A3D318EDF46D}" srcOrd="0" destOrd="0" presId="urn:microsoft.com/office/officeart/2009/3/layout/RandomtoResultProcess"/>
    <dgm:cxn modelId="{0F849C3B-7790-4483-B574-F0BFF062DE39}" type="presParOf" srcId="{04B210FB-DCFF-46C7-A70C-A3D318EDF46D}" destId="{D34197E4-DE42-46F8-A210-0DDA52F44A66}" srcOrd="0" destOrd="0" presId="urn:microsoft.com/office/officeart/2009/3/layout/RandomtoResultProcess"/>
    <dgm:cxn modelId="{97CFB3FB-EEAF-4EF1-B662-2D4E5197295C}" type="presParOf" srcId="{D34197E4-DE42-46F8-A210-0DDA52F44A66}" destId="{919D4531-3C14-4529-8C03-743248DE69E9}" srcOrd="0" destOrd="0" presId="urn:microsoft.com/office/officeart/2009/3/layout/RandomtoResultProcess"/>
    <dgm:cxn modelId="{202947D4-80EF-4984-819A-52DCA24EBDD2}" type="presParOf" srcId="{D34197E4-DE42-46F8-A210-0DDA52F44A66}" destId="{B50C912F-117B-4E33-9907-91F6B22410D6}" srcOrd="1" destOrd="0" presId="urn:microsoft.com/office/officeart/2009/3/layout/RandomtoResultProcess"/>
    <dgm:cxn modelId="{803B0968-D596-4667-A946-2FD3825E7BDF}" type="presParOf" srcId="{D34197E4-DE42-46F8-A210-0DDA52F44A66}" destId="{E63EC264-4DAD-4C4E-A9AB-8C24B5D4260A}" srcOrd="2" destOrd="0" presId="urn:microsoft.com/office/officeart/2009/3/layout/RandomtoResultProcess"/>
    <dgm:cxn modelId="{84BDEBC2-F641-4EC0-8C3C-C190A6B0B48B}" type="presParOf" srcId="{D34197E4-DE42-46F8-A210-0DDA52F44A66}" destId="{0C3CB52F-4809-4C55-AB48-AC0A0280BC2B}" srcOrd="3" destOrd="0" presId="urn:microsoft.com/office/officeart/2009/3/layout/RandomtoResultProcess"/>
    <dgm:cxn modelId="{82D258C1-D51E-4616-8D59-117556D04903}" type="presParOf" srcId="{D34197E4-DE42-46F8-A210-0DDA52F44A66}" destId="{09DA866B-4BEC-4CB2-BA25-394EE7BBA478}" srcOrd="4" destOrd="0" presId="urn:microsoft.com/office/officeart/2009/3/layout/RandomtoResultProcess"/>
    <dgm:cxn modelId="{2BCC9099-4985-46AE-AAB4-5CB36039C322}" type="presParOf" srcId="{D34197E4-DE42-46F8-A210-0DDA52F44A66}" destId="{019DB861-8D70-480E-83B4-A16DD6BB0F92}" srcOrd="5" destOrd="0" presId="urn:microsoft.com/office/officeart/2009/3/layout/RandomtoResultProcess"/>
    <dgm:cxn modelId="{E621FE49-F96A-4A8D-909A-F12453584600}" type="presParOf" srcId="{D34197E4-DE42-46F8-A210-0DDA52F44A66}" destId="{CB980431-8E71-4E39-8F2B-CB69F6011408}" srcOrd="6" destOrd="0" presId="urn:microsoft.com/office/officeart/2009/3/layout/RandomtoResultProcess"/>
    <dgm:cxn modelId="{54A4F3C9-96E9-46C3-9506-A13807DF036F}" type="presParOf" srcId="{D34197E4-DE42-46F8-A210-0DDA52F44A66}" destId="{4A9DDF15-9B2C-47FD-AA22-1AB2B1F5D5F5}" srcOrd="7" destOrd="0" presId="urn:microsoft.com/office/officeart/2009/3/layout/RandomtoResultProcess"/>
    <dgm:cxn modelId="{D1811881-E2F9-41D4-A6F5-9126A57BDB01}" type="presParOf" srcId="{D34197E4-DE42-46F8-A210-0DDA52F44A66}" destId="{D9EE4F1E-7CCB-47A1-A996-50FE36E8AEF1}" srcOrd="8" destOrd="0" presId="urn:microsoft.com/office/officeart/2009/3/layout/RandomtoResultProcess"/>
    <dgm:cxn modelId="{7DC5D61C-0214-42AA-B91D-D2457C1A54CA}" type="presParOf" srcId="{D34197E4-DE42-46F8-A210-0DDA52F44A66}" destId="{5C77357E-9C7E-4F58-844F-66917E110588}" srcOrd="9" destOrd="0" presId="urn:microsoft.com/office/officeart/2009/3/layout/RandomtoResultProcess"/>
    <dgm:cxn modelId="{4015D757-B0B0-4945-BAF0-5243D1BE5926}" type="presParOf" srcId="{D34197E4-DE42-46F8-A210-0DDA52F44A66}" destId="{1C7838DF-5C82-4EF8-8EC3-EBB2A2A99CF9}" srcOrd="10" destOrd="0" presId="urn:microsoft.com/office/officeart/2009/3/layout/RandomtoResultProcess"/>
    <dgm:cxn modelId="{658CF7D5-4695-47EC-BACE-34993E11A1BC}" type="presParOf" srcId="{D34197E4-DE42-46F8-A210-0DDA52F44A66}" destId="{DD382CC5-95B1-4000-8A85-A221D9F3B6B7}" srcOrd="11" destOrd="0" presId="urn:microsoft.com/office/officeart/2009/3/layout/RandomtoResultProcess"/>
    <dgm:cxn modelId="{8DE8606B-C95F-43DC-A4CA-B9546F359276}" type="presParOf" srcId="{D34197E4-DE42-46F8-A210-0DDA52F44A66}" destId="{E7DBD013-9354-4D24-BF26-807978E76EBB}" srcOrd="12" destOrd="0" presId="urn:microsoft.com/office/officeart/2009/3/layout/RandomtoResultProcess"/>
    <dgm:cxn modelId="{2B53EB51-5463-463A-BB79-80B48EA1B14D}" type="presParOf" srcId="{D34197E4-DE42-46F8-A210-0DDA52F44A66}" destId="{4A7518AC-BDF6-48D1-A8DB-59AD25BB4AA9}" srcOrd="13" destOrd="0" presId="urn:microsoft.com/office/officeart/2009/3/layout/RandomtoResultProcess"/>
    <dgm:cxn modelId="{CE69E8AA-DDC7-4E13-8142-3B144FD5499C}" type="presParOf" srcId="{D34197E4-DE42-46F8-A210-0DDA52F44A66}" destId="{FB9D637C-D52A-467B-84FF-155FDB78BB0F}" srcOrd="14" destOrd="0" presId="urn:microsoft.com/office/officeart/2009/3/layout/RandomtoResultProcess"/>
    <dgm:cxn modelId="{6A3D30D8-A180-41BA-9B2A-818C24834017}" type="presParOf" srcId="{D34197E4-DE42-46F8-A210-0DDA52F44A66}" destId="{64C564D1-65B6-45DE-8EAB-7E16EE35A5E7}" srcOrd="15" destOrd="0" presId="urn:microsoft.com/office/officeart/2009/3/layout/RandomtoResultProcess"/>
    <dgm:cxn modelId="{605E8410-8902-492B-8F26-E0F08F7A0A20}" type="presParOf" srcId="{D34197E4-DE42-46F8-A210-0DDA52F44A66}" destId="{66369267-80C1-4AA3-AAE2-8D589509BE59}" srcOrd="16" destOrd="0" presId="urn:microsoft.com/office/officeart/2009/3/layout/RandomtoResultProcess"/>
    <dgm:cxn modelId="{7BDEBD98-F611-4478-A769-D3F2BCC949ED}" type="presParOf" srcId="{D34197E4-DE42-46F8-A210-0DDA52F44A66}" destId="{C3EA2C21-A96A-4491-94C5-C851F528EBDA}" srcOrd="17" destOrd="0" presId="urn:microsoft.com/office/officeart/2009/3/layout/RandomtoResultProcess"/>
    <dgm:cxn modelId="{17016944-60C5-4D29-899A-66EC44672A4F}" type="presParOf" srcId="{D34197E4-DE42-46F8-A210-0DDA52F44A66}" destId="{C058A934-3869-4483-89FE-2098552F31B5}" srcOrd="18" destOrd="0" presId="urn:microsoft.com/office/officeart/2009/3/layout/RandomtoResultProcess"/>
    <dgm:cxn modelId="{A9435E33-17A0-4DB7-8037-5055336B460C}" type="presParOf" srcId="{D34197E4-DE42-46F8-A210-0DDA52F44A66}" destId="{01A159A6-A521-469B-9AA6-D1BA3C6BB7EE}" srcOrd="19" destOrd="0" presId="urn:microsoft.com/office/officeart/2009/3/layout/RandomtoResultProcess"/>
    <dgm:cxn modelId="{D59D68D0-F465-4D24-A925-0CD897244212}" type="presParOf" srcId="{04B210FB-DCFF-46C7-A70C-A3D318EDF46D}" destId="{9A71015B-D7B5-4CC1-A584-675E4EAD820E}" srcOrd="1" destOrd="0" presId="urn:microsoft.com/office/officeart/2009/3/layout/RandomtoResultProcess"/>
    <dgm:cxn modelId="{F57B805C-D46C-4AB7-B01C-15BC28076161}" type="presParOf" srcId="{9A71015B-D7B5-4CC1-A584-675E4EAD820E}" destId="{2AEF81C3-6251-4DE2-8481-C0F7A1714C09}" srcOrd="0" destOrd="0" presId="urn:microsoft.com/office/officeart/2009/3/layout/RandomtoResultProcess"/>
    <dgm:cxn modelId="{6BA466CF-916A-4567-B497-7756DBAD95D7}" type="presParOf" srcId="{9A71015B-D7B5-4CC1-A584-675E4EAD820E}" destId="{7392846F-419B-4B61-B39D-95FBA793133F}" srcOrd="1" destOrd="0" presId="urn:microsoft.com/office/officeart/2009/3/layout/RandomtoResultProcess"/>
    <dgm:cxn modelId="{D23812DA-29A0-440E-B6D4-6A5AD88B492E}" type="presParOf" srcId="{04B210FB-DCFF-46C7-A70C-A3D318EDF46D}" destId="{BAC5667E-E16A-4286-AA5E-8300FC846754}" srcOrd="2" destOrd="0" presId="urn:microsoft.com/office/officeart/2009/3/layout/RandomtoResultProcess"/>
    <dgm:cxn modelId="{DE190C41-B56E-4E58-876F-39C5931BCF00}" type="presParOf" srcId="{BAC5667E-E16A-4286-AA5E-8300FC846754}" destId="{C4DA73B2-0D75-451F-840D-A085C2CEECC5}" srcOrd="0" destOrd="0" presId="urn:microsoft.com/office/officeart/2009/3/layout/RandomtoResultProcess"/>
    <dgm:cxn modelId="{4825E938-2090-40F5-8E16-C385B953707A}" type="presParOf" srcId="{BAC5667E-E16A-4286-AA5E-8300FC846754}" destId="{C2A8A524-026A-4C02-9CCC-801E134A6BE9}" srcOrd="1" destOrd="0" presId="urn:microsoft.com/office/officeart/2009/3/layout/RandomtoResultProcess"/>
    <dgm:cxn modelId="{9FBC6654-F2C8-4ECA-A908-C67651D3185E}" type="presParOf" srcId="{BAC5667E-E16A-4286-AA5E-8300FC846754}" destId="{2B37C3C5-7E5D-4F13-8B06-07204B3E2A7E}" srcOrd="2" destOrd="0" presId="urn:microsoft.com/office/officeart/2009/3/layout/RandomtoResultProcess"/>
    <dgm:cxn modelId="{9145581A-C290-4EB4-B08C-624A27B626B2}" type="presParOf" srcId="{04B210FB-DCFF-46C7-A70C-A3D318EDF46D}" destId="{6A1E5C2A-B39B-4A5F-BC1F-2DDA03751BBC}" srcOrd="3" destOrd="0" presId="urn:microsoft.com/office/officeart/2009/3/layout/RandomtoResultProcess"/>
    <dgm:cxn modelId="{4F1CFA42-3ED9-4BA0-A238-7997CCEE9BDC}" type="presParOf" srcId="{6A1E5C2A-B39B-4A5F-BC1F-2DDA03751BBC}" destId="{40B79C6D-0DA7-4327-954C-B9B08892F84A}" srcOrd="0" destOrd="0" presId="urn:microsoft.com/office/officeart/2009/3/layout/RandomtoResultProcess"/>
    <dgm:cxn modelId="{16D5BFA7-36A9-4491-9EA5-D31D7EE95AC3}" type="presParOf" srcId="{6A1E5C2A-B39B-4A5F-BC1F-2DDA03751BBC}" destId="{B6B689BF-AD44-4008-9AAD-91B69C2F6E2C}" srcOrd="1" destOrd="0" presId="urn:microsoft.com/office/officeart/2009/3/layout/RandomtoResultProcess"/>
    <dgm:cxn modelId="{F36EEA81-5E85-4BF4-B20C-D7461A246A42}" type="presParOf" srcId="{04B210FB-DCFF-46C7-A70C-A3D318EDF46D}" destId="{4A713465-9B49-4C0A-9673-EA4536E54F19}" srcOrd="4" destOrd="0" presId="urn:microsoft.com/office/officeart/2009/3/layout/RandomtoResultProcess"/>
    <dgm:cxn modelId="{18D20785-C2DA-491C-A77A-7438264DE459}" type="presParOf" srcId="{4A713465-9B49-4C0A-9673-EA4536E54F19}" destId="{B0752172-86C3-4947-811C-FF0987EF054F}" srcOrd="0" destOrd="0" presId="urn:microsoft.com/office/officeart/2009/3/layout/RandomtoResultProcess"/>
    <dgm:cxn modelId="{9BEA7B6F-6CA7-4C95-8E66-DA90A9EB3E9E}" type="presParOf" srcId="{4A713465-9B49-4C0A-9673-EA4536E54F19}" destId="{A8EEAA61-B684-4409-A063-BD1B5ED77113}" srcOrd="1" destOrd="0" presId="urn:microsoft.com/office/officeart/2009/3/layout/RandomtoResultProcess"/>
    <dgm:cxn modelId="{BBA6592B-F049-4C90-8576-31FD1B55710A}" type="presParOf" srcId="{4A713465-9B49-4C0A-9673-EA4536E54F19}" destId="{166CC96B-B8BF-4ED3-B451-EC32B7DF53F5}"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773B570-F2C9-4CDA-9877-22A865AA932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BF4481D-655E-4E7C-98E8-1FF29770989B}">
      <dgm:prSet custT="1"/>
      <dgm:spPr/>
      <dgm:t>
        <a:bodyPr/>
        <a:lstStyle/>
        <a:p>
          <a:pPr algn="r" rtl="0"/>
          <a:r>
            <a:rPr lang="en-GB" sz="2800" dirty="0">
              <a:latin typeface="+mj-lt"/>
            </a:rPr>
            <a:t>Please don’t forget Chapter 2 of the AIRs</a:t>
          </a:r>
        </a:p>
        <a:p>
          <a:pPr algn="r" rtl="0"/>
          <a:r>
            <a:rPr lang="en-GB" sz="2800" dirty="0">
              <a:latin typeface="+mj-lt"/>
            </a:rPr>
            <a:t> </a:t>
          </a:r>
          <a:r>
            <a:rPr lang="en-GB" sz="2800" dirty="0">
              <a:latin typeface="+mj-lt"/>
              <a:sym typeface="Wingdings" panose="05000000000000000000" pitchFamily="2" charset="2"/>
            </a:rPr>
            <a:t> C</a:t>
          </a:r>
          <a:r>
            <a:rPr lang="en-GB" sz="2800" dirty="0">
              <a:latin typeface="+mj-lt"/>
              <a:cs typeface="Arial" panose="020B0604020202020204" pitchFamily="34" charset="0"/>
            </a:rPr>
            <a:t>heck completeness and coherence</a:t>
          </a:r>
          <a:endParaRPr lang="en-GB" sz="2800" dirty="0">
            <a:latin typeface="+mj-lt"/>
          </a:endParaRPr>
        </a:p>
      </dgm:t>
    </dgm:pt>
    <dgm:pt modelId="{439E6919-D335-4F71-87E3-F977693998F8}" type="parTrans" cxnId="{6A23C9CB-AF6D-429E-821C-E1110DD9DC58}">
      <dgm:prSet/>
      <dgm:spPr/>
      <dgm:t>
        <a:bodyPr/>
        <a:lstStyle/>
        <a:p>
          <a:endParaRPr lang="en-US"/>
        </a:p>
      </dgm:t>
    </dgm:pt>
    <dgm:pt modelId="{E4FCFAEF-549C-45C5-86BF-2BEF71F1F2F4}" type="sibTrans" cxnId="{6A23C9CB-AF6D-429E-821C-E1110DD9DC58}">
      <dgm:prSet/>
      <dgm:spPr/>
      <dgm:t>
        <a:bodyPr/>
        <a:lstStyle/>
        <a:p>
          <a:endParaRPr lang="en-US"/>
        </a:p>
      </dgm:t>
    </dgm:pt>
    <dgm:pt modelId="{F1E28D7A-A14E-49A6-8F1C-DCACBAE70765}" type="pres">
      <dgm:prSet presAssocID="{7773B570-F2C9-4CDA-9877-22A865AA9327}" presName="linearFlow" presStyleCnt="0">
        <dgm:presLayoutVars>
          <dgm:dir/>
          <dgm:resizeHandles val="exact"/>
        </dgm:presLayoutVars>
      </dgm:prSet>
      <dgm:spPr/>
    </dgm:pt>
    <dgm:pt modelId="{B55BA9A3-FDDD-4266-8351-8E0C46940108}" type="pres">
      <dgm:prSet presAssocID="{CBF4481D-655E-4E7C-98E8-1FF29770989B}" presName="composite" presStyleCnt="0"/>
      <dgm:spPr/>
    </dgm:pt>
    <dgm:pt modelId="{6BC7C440-C1FC-4401-BBFF-9FECE37DC9D4}" type="pres">
      <dgm:prSet presAssocID="{CBF4481D-655E-4E7C-98E8-1FF29770989B}" presName="imgShp" presStyleLbl="fgImgPlace1" presStyleIdx="0" presStyleCnt="1" custScaleX="133324" custScaleY="117566" custLinFactNeighborX="109" custLinFactNeighborY="50791"/>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7570880A-1242-4305-8676-BCBCD717C021}" type="pres">
      <dgm:prSet presAssocID="{CBF4481D-655E-4E7C-98E8-1FF29770989B}" presName="txShp" presStyleLbl="node1" presStyleIdx="0" presStyleCnt="1" custScaleX="115643" custScaleY="117442" custLinFactNeighborX="18426" custLinFactNeighborY="83696">
        <dgm:presLayoutVars>
          <dgm:bulletEnabled val="1"/>
        </dgm:presLayoutVars>
      </dgm:prSet>
      <dgm:spPr/>
    </dgm:pt>
  </dgm:ptLst>
  <dgm:cxnLst>
    <dgm:cxn modelId="{09B501BD-4519-4957-9FCA-9EF5B83979E1}" type="presOf" srcId="{7773B570-F2C9-4CDA-9877-22A865AA9327}" destId="{F1E28D7A-A14E-49A6-8F1C-DCACBAE70765}" srcOrd="0" destOrd="0" presId="urn:microsoft.com/office/officeart/2005/8/layout/vList3"/>
    <dgm:cxn modelId="{6A23C9CB-AF6D-429E-821C-E1110DD9DC58}" srcId="{7773B570-F2C9-4CDA-9877-22A865AA9327}" destId="{CBF4481D-655E-4E7C-98E8-1FF29770989B}" srcOrd="0" destOrd="0" parTransId="{439E6919-D335-4F71-87E3-F977693998F8}" sibTransId="{E4FCFAEF-549C-45C5-86BF-2BEF71F1F2F4}"/>
    <dgm:cxn modelId="{A99558D7-B3A6-4709-A5AA-9414D4CB7812}" type="presOf" srcId="{CBF4481D-655E-4E7C-98E8-1FF29770989B}" destId="{7570880A-1242-4305-8676-BCBCD717C021}" srcOrd="0" destOrd="0" presId="urn:microsoft.com/office/officeart/2005/8/layout/vList3"/>
    <dgm:cxn modelId="{C42A729E-AB48-491A-8198-46F870C05F49}" type="presParOf" srcId="{F1E28D7A-A14E-49A6-8F1C-DCACBAE70765}" destId="{B55BA9A3-FDDD-4266-8351-8E0C46940108}" srcOrd="0" destOrd="0" presId="urn:microsoft.com/office/officeart/2005/8/layout/vList3"/>
    <dgm:cxn modelId="{D14EEAC5-D4F4-4FDE-B168-5C0226AA73F2}" type="presParOf" srcId="{B55BA9A3-FDDD-4266-8351-8E0C46940108}" destId="{6BC7C440-C1FC-4401-BBFF-9FECE37DC9D4}" srcOrd="0" destOrd="0" presId="urn:microsoft.com/office/officeart/2005/8/layout/vList3"/>
    <dgm:cxn modelId="{B55BBBB4-05AE-4B66-B897-565753C9D4F8}" type="presParOf" srcId="{B55BA9A3-FDDD-4266-8351-8E0C46940108}" destId="{7570880A-1242-4305-8676-BCBCD717C021}"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C8231A-1A34-4D19-A4F4-5C7E47C43588}">
      <dsp:nvSpPr>
        <dsp:cNvPr id="0" name=""/>
        <dsp:cNvSpPr/>
      </dsp:nvSpPr>
      <dsp:spPr>
        <a:xfrm>
          <a:off x="6475591" y="329393"/>
          <a:ext cx="1912994" cy="1912994"/>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Need for a balanced evaluation framework</a:t>
          </a:r>
        </a:p>
      </dsp:txBody>
      <dsp:txXfrm>
        <a:off x="6755742" y="609544"/>
        <a:ext cx="1352692" cy="1352692"/>
      </dsp:txXfrm>
    </dsp:sp>
    <dsp:sp modelId="{DB8F3226-8556-47FE-BBEE-617B30B23E46}">
      <dsp:nvSpPr>
        <dsp:cNvPr id="0" name=""/>
        <dsp:cNvSpPr/>
      </dsp:nvSpPr>
      <dsp:spPr>
        <a:xfrm>
          <a:off x="2069773" y="806914"/>
          <a:ext cx="1109537" cy="1109537"/>
        </a:xfrm>
        <a:prstGeom prst="mathPlus">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dsp:txBody>
      <dsp:txXfrm>
        <a:off x="2216842" y="1231201"/>
        <a:ext cx="815399" cy="260963"/>
      </dsp:txXfrm>
    </dsp:sp>
    <dsp:sp modelId="{CE73C828-D2E2-4CA8-9BC4-4ED307957CE9}">
      <dsp:nvSpPr>
        <dsp:cNvPr id="0" name=""/>
        <dsp:cNvSpPr/>
      </dsp:nvSpPr>
      <dsp:spPr>
        <a:xfrm>
          <a:off x="162746" y="348370"/>
          <a:ext cx="1912994" cy="1912994"/>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MS</a:t>
          </a:r>
          <a:r>
            <a:rPr lang="en-US" sz="1400" b="1" kern="1200" dirty="0">
              <a:latin typeface="Arial" panose="020B0604020202020204" pitchFamily="34" charset="0"/>
              <a:cs typeface="Arial" panose="020B0604020202020204" pitchFamily="34" charset="0"/>
            </a:rPr>
            <a:t> </a:t>
          </a:r>
          <a:r>
            <a:rPr lang="en-GB" sz="1400" b="1" kern="1200" dirty="0">
              <a:latin typeface="Arial" panose="020B0604020202020204" pitchFamily="34" charset="0"/>
              <a:cs typeface="Arial" panose="020B0604020202020204" pitchFamily="34" charset="0"/>
            </a:rPr>
            <a:t>asked for: flexibility and  proportionality</a:t>
          </a:r>
        </a:p>
      </dsp:txBody>
      <dsp:txXfrm>
        <a:off x="442897" y="628521"/>
        <a:ext cx="1352692" cy="1352692"/>
      </dsp:txXfrm>
    </dsp:sp>
    <dsp:sp modelId="{F0205555-AEB2-4736-8FB1-1C11CA69960B}">
      <dsp:nvSpPr>
        <dsp:cNvPr id="0" name=""/>
        <dsp:cNvSpPr/>
      </dsp:nvSpPr>
      <dsp:spPr>
        <a:xfrm>
          <a:off x="5402975" y="806914"/>
          <a:ext cx="1109537" cy="1109537"/>
        </a:xfrm>
        <a:prstGeom prst="mathEqual">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dsp:txBody>
      <dsp:txXfrm>
        <a:off x="5550044" y="1035479"/>
        <a:ext cx="815399" cy="652407"/>
      </dsp:txXfrm>
    </dsp:sp>
    <dsp:sp modelId="{C090BE86-EB8F-4A48-A5AD-9E71C8C91C89}">
      <dsp:nvSpPr>
        <dsp:cNvPr id="0" name=""/>
        <dsp:cNvSpPr/>
      </dsp:nvSpPr>
      <dsp:spPr>
        <a:xfrm>
          <a:off x="3334645" y="329431"/>
          <a:ext cx="1912994" cy="1912994"/>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And at the same time MS asked for common understanding and support</a:t>
          </a:r>
          <a:r>
            <a:rPr lang="en-GB" sz="1400" b="0" kern="1200" dirty="0">
              <a:latin typeface="Arial" panose="020B0604020202020204" pitchFamily="34" charset="0"/>
              <a:cs typeface="Arial" panose="020B0604020202020204" pitchFamily="34" charset="0"/>
            </a:rPr>
            <a:t>… </a:t>
          </a:r>
          <a:endParaRPr lang="en-GB" sz="1400" kern="1200" dirty="0">
            <a:latin typeface="Arial" panose="020B0604020202020204" pitchFamily="34" charset="0"/>
            <a:cs typeface="Arial" panose="020B0604020202020204" pitchFamily="34" charset="0"/>
          </a:endParaRPr>
        </a:p>
      </dsp:txBody>
      <dsp:txXfrm>
        <a:off x="3614796" y="609582"/>
        <a:ext cx="1352692" cy="13526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8DC65-1144-4700-B81C-F66B75787CFF}">
      <dsp:nvSpPr>
        <dsp:cNvPr id="0" name=""/>
        <dsp:cNvSpPr/>
      </dsp:nvSpPr>
      <dsp:spPr>
        <a:xfrm rot="5400000">
          <a:off x="-90709" y="93156"/>
          <a:ext cx="604730" cy="4233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endParaRPr lang="en-GB" sz="1200" kern="1200" dirty="0">
            <a:latin typeface="Arial" panose="020B0604020202020204" pitchFamily="34" charset="0"/>
            <a:cs typeface="Arial" panose="020B0604020202020204" pitchFamily="34" charset="0"/>
          </a:endParaRPr>
        </a:p>
      </dsp:txBody>
      <dsp:txXfrm rot="-5400000">
        <a:off x="1" y="214103"/>
        <a:ext cx="423311" cy="181419"/>
      </dsp:txXfrm>
    </dsp:sp>
    <dsp:sp modelId="{2752DE97-67C7-4CEC-B1F8-895F539F6731}">
      <dsp:nvSpPr>
        <dsp:cNvPr id="0" name=""/>
        <dsp:cNvSpPr/>
      </dsp:nvSpPr>
      <dsp:spPr>
        <a:xfrm rot="5400000">
          <a:off x="4415668" y="-3989909"/>
          <a:ext cx="393074" cy="837778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0" kern="1200" dirty="0">
              <a:latin typeface="Arial" panose="020B0604020202020204" pitchFamily="34" charset="0"/>
              <a:cs typeface="Arial" panose="020B0604020202020204" pitchFamily="34" charset="0"/>
            </a:rPr>
            <a:t>Evaluation Plans submitted to EC one year after CAP SP adoption (no approval)</a:t>
          </a:r>
          <a:endParaRPr lang="en-GB" sz="1800" kern="1200" dirty="0">
            <a:latin typeface="Arial" panose="020B0604020202020204" pitchFamily="34" charset="0"/>
            <a:cs typeface="Arial" panose="020B0604020202020204" pitchFamily="34" charset="0"/>
          </a:endParaRPr>
        </a:p>
      </dsp:txBody>
      <dsp:txXfrm rot="-5400000">
        <a:off x="423311" y="21636"/>
        <a:ext cx="8358600" cy="354698"/>
      </dsp:txXfrm>
    </dsp:sp>
    <dsp:sp modelId="{3A2FDFAE-83B6-411E-9EFD-14060B1E5ED7}">
      <dsp:nvSpPr>
        <dsp:cNvPr id="0" name=""/>
        <dsp:cNvSpPr/>
      </dsp:nvSpPr>
      <dsp:spPr>
        <a:xfrm rot="5400000">
          <a:off x="-90709" y="572851"/>
          <a:ext cx="604730" cy="4233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endParaRPr lang="en-GB" sz="1200" kern="1200" dirty="0">
            <a:latin typeface="Arial" panose="020B0604020202020204" pitchFamily="34" charset="0"/>
            <a:cs typeface="Arial" panose="020B0604020202020204" pitchFamily="34" charset="0"/>
          </a:endParaRPr>
        </a:p>
      </dsp:txBody>
      <dsp:txXfrm rot="-5400000">
        <a:off x="1" y="693798"/>
        <a:ext cx="423311" cy="181419"/>
      </dsp:txXfrm>
    </dsp:sp>
    <dsp:sp modelId="{2C35AD12-11B3-4D4E-8C5F-EF3DEFFACE15}">
      <dsp:nvSpPr>
        <dsp:cNvPr id="0" name=""/>
        <dsp:cNvSpPr/>
      </dsp:nvSpPr>
      <dsp:spPr>
        <a:xfrm rot="5400000">
          <a:off x="4415668" y="-3510215"/>
          <a:ext cx="393074" cy="837778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0" kern="1200" dirty="0">
              <a:latin typeface="Arial" panose="020B0604020202020204" pitchFamily="34" charset="0"/>
              <a:cs typeface="Arial" panose="020B0604020202020204" pitchFamily="34" charset="0"/>
            </a:rPr>
            <a:t>You will be consulted within the Monitoring Committee</a:t>
          </a:r>
          <a:endParaRPr lang="en-GB" sz="1800" kern="1200" dirty="0">
            <a:latin typeface="Arial" panose="020B0604020202020204" pitchFamily="34" charset="0"/>
            <a:cs typeface="Arial" panose="020B0604020202020204" pitchFamily="34" charset="0"/>
          </a:endParaRPr>
        </a:p>
      </dsp:txBody>
      <dsp:txXfrm rot="-5400000">
        <a:off x="423311" y="501330"/>
        <a:ext cx="8358600" cy="354698"/>
      </dsp:txXfrm>
    </dsp:sp>
    <dsp:sp modelId="{D585A2BE-69A7-4D14-8ECD-6BB218520B23}">
      <dsp:nvSpPr>
        <dsp:cNvPr id="0" name=""/>
        <dsp:cNvSpPr/>
      </dsp:nvSpPr>
      <dsp:spPr>
        <a:xfrm rot="5400000">
          <a:off x="-90709" y="1052546"/>
          <a:ext cx="604730" cy="4233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endParaRPr lang="en-GB" sz="1200" kern="1200" dirty="0">
            <a:latin typeface="Arial" panose="020B0604020202020204" pitchFamily="34" charset="0"/>
            <a:cs typeface="Arial" panose="020B0604020202020204" pitchFamily="34" charset="0"/>
          </a:endParaRPr>
        </a:p>
      </dsp:txBody>
      <dsp:txXfrm rot="-5400000">
        <a:off x="1" y="1173493"/>
        <a:ext cx="423311" cy="181419"/>
      </dsp:txXfrm>
    </dsp:sp>
    <dsp:sp modelId="{E80F134C-8C8B-41E3-BBB8-60C5729FE08C}">
      <dsp:nvSpPr>
        <dsp:cNvPr id="0" name=""/>
        <dsp:cNvSpPr/>
      </dsp:nvSpPr>
      <dsp:spPr>
        <a:xfrm rot="5400000">
          <a:off x="4415668" y="-3030520"/>
          <a:ext cx="393074" cy="837778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0" kern="1200" dirty="0">
              <a:latin typeface="Arial" panose="020B0604020202020204" pitchFamily="34" charset="0"/>
              <a:cs typeface="Arial" panose="020B0604020202020204" pitchFamily="34" charset="0"/>
            </a:rPr>
            <a:t>Please check the completeness (Annex II of the IA)</a:t>
          </a:r>
          <a:endParaRPr lang="en-GB" sz="1800" kern="1200" dirty="0">
            <a:latin typeface="Arial" panose="020B0604020202020204" pitchFamily="34" charset="0"/>
            <a:cs typeface="Arial" panose="020B0604020202020204" pitchFamily="34" charset="0"/>
          </a:endParaRPr>
        </a:p>
      </dsp:txBody>
      <dsp:txXfrm rot="-5400000">
        <a:off x="423311" y="981025"/>
        <a:ext cx="8358600" cy="354698"/>
      </dsp:txXfrm>
    </dsp:sp>
    <dsp:sp modelId="{ADA70985-8FC0-4229-9532-98F47B049D51}">
      <dsp:nvSpPr>
        <dsp:cNvPr id="0" name=""/>
        <dsp:cNvSpPr/>
      </dsp:nvSpPr>
      <dsp:spPr>
        <a:xfrm rot="5400000">
          <a:off x="-90709" y="1532240"/>
          <a:ext cx="604730" cy="4233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endParaRPr lang="en-GB" sz="1200" kern="1200" dirty="0">
            <a:latin typeface="Arial" panose="020B0604020202020204" pitchFamily="34" charset="0"/>
            <a:cs typeface="Arial" panose="020B0604020202020204" pitchFamily="34" charset="0"/>
          </a:endParaRPr>
        </a:p>
      </dsp:txBody>
      <dsp:txXfrm rot="-5400000">
        <a:off x="1" y="1653187"/>
        <a:ext cx="423311" cy="181419"/>
      </dsp:txXfrm>
    </dsp:sp>
    <dsp:sp modelId="{A25E52E7-3C6D-41F2-B268-02E74A14BDE3}">
      <dsp:nvSpPr>
        <dsp:cNvPr id="0" name=""/>
        <dsp:cNvSpPr/>
      </dsp:nvSpPr>
      <dsp:spPr>
        <a:xfrm rot="5400000">
          <a:off x="4415668" y="-2550825"/>
          <a:ext cx="393074" cy="837778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latin typeface="Arial" panose="020B0604020202020204" pitchFamily="34" charset="0"/>
              <a:cs typeface="Arial" panose="020B0604020202020204" pitchFamily="34" charset="0"/>
            </a:rPr>
            <a:t>Please check the content (in case of questions, ask @AGRI EVALUATION)</a:t>
          </a:r>
        </a:p>
      </dsp:txBody>
      <dsp:txXfrm rot="-5400000">
        <a:off x="423311" y="1460720"/>
        <a:ext cx="8358600" cy="354698"/>
      </dsp:txXfrm>
    </dsp:sp>
    <dsp:sp modelId="{6FA1AEC1-46E9-48FE-93E4-7261009CFB75}">
      <dsp:nvSpPr>
        <dsp:cNvPr id="0" name=""/>
        <dsp:cNvSpPr/>
      </dsp:nvSpPr>
      <dsp:spPr>
        <a:xfrm rot="5400000">
          <a:off x="-90709" y="2074332"/>
          <a:ext cx="604730" cy="4233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endParaRPr lang="en-GB" sz="1200" kern="1200" dirty="0">
            <a:latin typeface="Arial" panose="020B0604020202020204" pitchFamily="34" charset="0"/>
            <a:cs typeface="Arial" panose="020B0604020202020204" pitchFamily="34" charset="0"/>
          </a:endParaRPr>
        </a:p>
      </dsp:txBody>
      <dsp:txXfrm rot="-5400000">
        <a:off x="1" y="2195279"/>
        <a:ext cx="423311" cy="181419"/>
      </dsp:txXfrm>
    </dsp:sp>
    <dsp:sp modelId="{1EE676F5-88E6-4214-8998-AC0CDC334282}">
      <dsp:nvSpPr>
        <dsp:cNvPr id="0" name=""/>
        <dsp:cNvSpPr/>
      </dsp:nvSpPr>
      <dsp:spPr>
        <a:xfrm rot="5400000">
          <a:off x="4353271" y="-2008734"/>
          <a:ext cx="517867" cy="837778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0" kern="1200" dirty="0">
              <a:latin typeface="Arial" panose="020B0604020202020204" pitchFamily="34" charset="0"/>
              <a:cs typeface="Arial" panose="020B0604020202020204" pitchFamily="34" charset="0"/>
            </a:rPr>
            <a:t>In case MS proposes not to evaluate a particular SO </a:t>
          </a:r>
          <a:r>
            <a:rPr lang="en-GB" sz="1800" b="0" kern="1200" dirty="0">
              <a:latin typeface="Arial" panose="020B0604020202020204" pitchFamily="34" charset="0"/>
              <a:cs typeface="Arial" panose="020B0604020202020204" pitchFamily="34" charset="0"/>
              <a:sym typeface="Wingdings" panose="05000000000000000000" pitchFamily="2" charset="2"/>
            </a:rPr>
            <a:t></a:t>
          </a:r>
          <a:r>
            <a:rPr lang="en-GB" sz="1800" b="0" kern="1200" dirty="0">
              <a:latin typeface="Arial" panose="020B0604020202020204" pitchFamily="34" charset="0"/>
              <a:cs typeface="Arial" panose="020B0604020202020204" pitchFamily="34" charset="0"/>
            </a:rPr>
            <a:t>  let us know @AGRI EVALUATION </a:t>
          </a:r>
          <a:endParaRPr lang="en-GB" sz="1800" kern="1200" dirty="0">
            <a:latin typeface="Arial" panose="020B0604020202020204" pitchFamily="34" charset="0"/>
            <a:cs typeface="Arial" panose="020B0604020202020204" pitchFamily="34" charset="0"/>
          </a:endParaRPr>
        </a:p>
      </dsp:txBody>
      <dsp:txXfrm rot="-5400000">
        <a:off x="423311" y="1946506"/>
        <a:ext cx="8352508" cy="4673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D961E-1D9E-7F44-99F2-A434BA8D53E2}">
      <dsp:nvSpPr>
        <dsp:cNvPr id="0" name=""/>
        <dsp:cNvSpPr/>
      </dsp:nvSpPr>
      <dsp:spPr>
        <a:xfrm>
          <a:off x="1025" y="1004032"/>
          <a:ext cx="1199530" cy="11995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Objectives and needs</a:t>
          </a:r>
        </a:p>
      </dsp:txBody>
      <dsp:txXfrm>
        <a:off x="176692" y="1179699"/>
        <a:ext cx="848196" cy="848196"/>
      </dsp:txXfrm>
    </dsp:sp>
    <dsp:sp modelId="{128FD7B3-91E9-8E43-B3A9-1276BC7FA37B}">
      <dsp:nvSpPr>
        <dsp:cNvPr id="0" name=""/>
        <dsp:cNvSpPr/>
      </dsp:nvSpPr>
      <dsp:spPr>
        <a:xfrm>
          <a:off x="1200555" y="1004032"/>
          <a:ext cx="1199530" cy="11995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Governance and coordination</a:t>
          </a:r>
        </a:p>
      </dsp:txBody>
      <dsp:txXfrm>
        <a:off x="1376222" y="1179699"/>
        <a:ext cx="848196" cy="848196"/>
      </dsp:txXfrm>
    </dsp:sp>
    <dsp:sp modelId="{E13A6D61-6FD1-2C41-B2FF-9BEC4A0AB133}">
      <dsp:nvSpPr>
        <dsp:cNvPr id="0" name=""/>
        <dsp:cNvSpPr/>
      </dsp:nvSpPr>
      <dsp:spPr>
        <a:xfrm>
          <a:off x="2400086" y="1004032"/>
          <a:ext cx="1199530" cy="11995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Stakeholder mapping</a:t>
          </a:r>
        </a:p>
      </dsp:txBody>
      <dsp:txXfrm>
        <a:off x="2575753" y="1179699"/>
        <a:ext cx="848196" cy="848196"/>
      </dsp:txXfrm>
    </dsp:sp>
    <dsp:sp modelId="{6336971B-5526-884E-B330-B08B8E847B59}">
      <dsp:nvSpPr>
        <dsp:cNvPr id="0" name=""/>
        <dsp:cNvSpPr/>
      </dsp:nvSpPr>
      <dsp:spPr>
        <a:xfrm>
          <a:off x="3599616" y="1004032"/>
          <a:ext cx="1199530" cy="11995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Timeline</a:t>
          </a:r>
          <a:endParaRPr lang="en-GB" sz="1400" kern="1200" dirty="0">
            <a:latin typeface="Arial" panose="020B0604020202020204" pitchFamily="34" charset="0"/>
            <a:cs typeface="Arial" panose="020B0604020202020204" pitchFamily="34" charset="0"/>
          </a:endParaRPr>
        </a:p>
      </dsp:txBody>
      <dsp:txXfrm>
        <a:off x="3775283" y="1179699"/>
        <a:ext cx="848196" cy="848196"/>
      </dsp:txXfrm>
    </dsp:sp>
    <dsp:sp modelId="{60A879C6-1D62-324C-9247-FCAD1CAD48D1}">
      <dsp:nvSpPr>
        <dsp:cNvPr id="0" name=""/>
        <dsp:cNvSpPr/>
      </dsp:nvSpPr>
      <dsp:spPr>
        <a:xfrm>
          <a:off x="4799147" y="1004032"/>
          <a:ext cx="1199530" cy="11995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Data and information</a:t>
          </a:r>
        </a:p>
      </dsp:txBody>
      <dsp:txXfrm>
        <a:off x="4974814" y="1179699"/>
        <a:ext cx="848196" cy="848196"/>
      </dsp:txXfrm>
    </dsp:sp>
    <dsp:sp modelId="{9C3A1775-6DDF-3F42-814E-2BF6EC28E9CB}">
      <dsp:nvSpPr>
        <dsp:cNvPr id="0" name=""/>
        <dsp:cNvSpPr/>
      </dsp:nvSpPr>
      <dsp:spPr>
        <a:xfrm>
          <a:off x="5998677" y="1004032"/>
          <a:ext cx="1199530" cy="11995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err="1">
              <a:latin typeface="Arial" panose="020B0604020202020204" pitchFamily="34" charset="0"/>
              <a:cs typeface="Arial" panose="020B0604020202020204" pitchFamily="34" charset="0"/>
            </a:rPr>
            <a:t>Communica-tion</a:t>
          </a:r>
          <a:r>
            <a:rPr lang="en-GB" sz="1200" kern="1200" dirty="0">
              <a:latin typeface="Arial" panose="020B0604020202020204" pitchFamily="34" charset="0"/>
              <a:cs typeface="Arial" panose="020B0604020202020204" pitchFamily="34" charset="0"/>
            </a:rPr>
            <a:t> and follow up</a:t>
          </a:r>
        </a:p>
      </dsp:txBody>
      <dsp:txXfrm>
        <a:off x="6174344" y="1179699"/>
        <a:ext cx="848196" cy="848196"/>
      </dsp:txXfrm>
    </dsp:sp>
    <dsp:sp modelId="{F26FD033-F0D9-4F48-9C47-608F9ED92968}">
      <dsp:nvSpPr>
        <dsp:cNvPr id="0" name=""/>
        <dsp:cNvSpPr/>
      </dsp:nvSpPr>
      <dsp:spPr>
        <a:xfrm>
          <a:off x="7198208" y="1004032"/>
          <a:ext cx="1199530" cy="11995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Resources, technical support, capacity building</a:t>
          </a:r>
        </a:p>
      </dsp:txBody>
      <dsp:txXfrm>
        <a:off x="7373875" y="1179699"/>
        <a:ext cx="848196" cy="8481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CE847-45AF-C54A-BD0D-EDB2EC9FB9BC}">
      <dsp:nvSpPr>
        <dsp:cNvPr id="0" name=""/>
        <dsp:cNvSpPr/>
      </dsp:nvSpPr>
      <dsp:spPr>
        <a:xfrm>
          <a:off x="857529" y="1791644"/>
          <a:ext cx="213288" cy="1625675"/>
        </a:xfrm>
        <a:custGeom>
          <a:avLst/>
          <a:gdLst/>
          <a:ahLst/>
          <a:cxnLst/>
          <a:rect l="0" t="0" r="0" b="0"/>
          <a:pathLst>
            <a:path>
              <a:moveTo>
                <a:pt x="0" y="0"/>
              </a:moveTo>
              <a:lnTo>
                <a:pt x="106644" y="0"/>
              </a:lnTo>
              <a:lnTo>
                <a:pt x="106644" y="1625675"/>
              </a:lnTo>
              <a:lnTo>
                <a:pt x="213288" y="16256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923183" y="2563492"/>
        <a:ext cx="81980" cy="81980"/>
      </dsp:txXfrm>
    </dsp:sp>
    <dsp:sp modelId="{25141F91-161E-1A45-9DB7-29BBF1CF27C7}">
      <dsp:nvSpPr>
        <dsp:cNvPr id="0" name=""/>
        <dsp:cNvSpPr/>
      </dsp:nvSpPr>
      <dsp:spPr>
        <a:xfrm>
          <a:off x="857529" y="1791644"/>
          <a:ext cx="213288" cy="1219256"/>
        </a:xfrm>
        <a:custGeom>
          <a:avLst/>
          <a:gdLst/>
          <a:ahLst/>
          <a:cxnLst/>
          <a:rect l="0" t="0" r="0" b="0"/>
          <a:pathLst>
            <a:path>
              <a:moveTo>
                <a:pt x="0" y="0"/>
              </a:moveTo>
              <a:lnTo>
                <a:pt x="106644" y="0"/>
              </a:lnTo>
              <a:lnTo>
                <a:pt x="106644" y="1219256"/>
              </a:lnTo>
              <a:lnTo>
                <a:pt x="213288" y="12192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933229" y="2370328"/>
        <a:ext cx="61888" cy="61888"/>
      </dsp:txXfrm>
    </dsp:sp>
    <dsp:sp modelId="{038D31C5-3051-3449-A594-978FC0830E60}">
      <dsp:nvSpPr>
        <dsp:cNvPr id="0" name=""/>
        <dsp:cNvSpPr/>
      </dsp:nvSpPr>
      <dsp:spPr>
        <a:xfrm>
          <a:off x="857529" y="1791644"/>
          <a:ext cx="213288" cy="812837"/>
        </a:xfrm>
        <a:custGeom>
          <a:avLst/>
          <a:gdLst/>
          <a:ahLst/>
          <a:cxnLst/>
          <a:rect l="0" t="0" r="0" b="0"/>
          <a:pathLst>
            <a:path>
              <a:moveTo>
                <a:pt x="0" y="0"/>
              </a:moveTo>
              <a:lnTo>
                <a:pt x="106644" y="0"/>
              </a:lnTo>
              <a:lnTo>
                <a:pt x="106644" y="812837"/>
              </a:lnTo>
              <a:lnTo>
                <a:pt x="213288" y="8128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943165" y="2177054"/>
        <a:ext cx="42017" cy="42017"/>
      </dsp:txXfrm>
    </dsp:sp>
    <dsp:sp modelId="{19C737B2-EC53-944F-B4D3-716CD8055743}">
      <dsp:nvSpPr>
        <dsp:cNvPr id="0" name=""/>
        <dsp:cNvSpPr/>
      </dsp:nvSpPr>
      <dsp:spPr>
        <a:xfrm>
          <a:off x="857529" y="1791644"/>
          <a:ext cx="213288" cy="406418"/>
        </a:xfrm>
        <a:custGeom>
          <a:avLst/>
          <a:gdLst/>
          <a:ahLst/>
          <a:cxnLst/>
          <a:rect l="0" t="0" r="0" b="0"/>
          <a:pathLst>
            <a:path>
              <a:moveTo>
                <a:pt x="0" y="0"/>
              </a:moveTo>
              <a:lnTo>
                <a:pt x="106644" y="0"/>
              </a:lnTo>
              <a:lnTo>
                <a:pt x="106644" y="406418"/>
              </a:lnTo>
              <a:lnTo>
                <a:pt x="213288" y="406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952699" y="1983379"/>
        <a:ext cx="22949" cy="22949"/>
      </dsp:txXfrm>
    </dsp:sp>
    <dsp:sp modelId="{F1A7F7FB-1F96-834A-9BE4-D515539516D4}">
      <dsp:nvSpPr>
        <dsp:cNvPr id="0" name=""/>
        <dsp:cNvSpPr/>
      </dsp:nvSpPr>
      <dsp:spPr>
        <a:xfrm>
          <a:off x="857529" y="1745924"/>
          <a:ext cx="213288" cy="91440"/>
        </a:xfrm>
        <a:custGeom>
          <a:avLst/>
          <a:gdLst/>
          <a:ahLst/>
          <a:cxnLst/>
          <a:rect l="0" t="0" r="0" b="0"/>
          <a:pathLst>
            <a:path>
              <a:moveTo>
                <a:pt x="0" y="45720"/>
              </a:moveTo>
              <a:lnTo>
                <a:pt x="213288"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958841" y="1786312"/>
        <a:ext cx="10664" cy="10664"/>
      </dsp:txXfrm>
    </dsp:sp>
    <dsp:sp modelId="{46773B04-57F1-3043-B1AA-2CE152FEB5DD}">
      <dsp:nvSpPr>
        <dsp:cNvPr id="0" name=""/>
        <dsp:cNvSpPr/>
      </dsp:nvSpPr>
      <dsp:spPr>
        <a:xfrm>
          <a:off x="857529" y="1385225"/>
          <a:ext cx="213288" cy="406418"/>
        </a:xfrm>
        <a:custGeom>
          <a:avLst/>
          <a:gdLst/>
          <a:ahLst/>
          <a:cxnLst/>
          <a:rect l="0" t="0" r="0" b="0"/>
          <a:pathLst>
            <a:path>
              <a:moveTo>
                <a:pt x="0" y="406418"/>
              </a:moveTo>
              <a:lnTo>
                <a:pt x="106644" y="406418"/>
              </a:lnTo>
              <a:lnTo>
                <a:pt x="106644" y="0"/>
              </a:lnTo>
              <a:lnTo>
                <a:pt x="21328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952699" y="1576960"/>
        <a:ext cx="22949" cy="22949"/>
      </dsp:txXfrm>
    </dsp:sp>
    <dsp:sp modelId="{5FE2BEE5-4237-1043-8E9E-D6E647D42252}">
      <dsp:nvSpPr>
        <dsp:cNvPr id="0" name=""/>
        <dsp:cNvSpPr/>
      </dsp:nvSpPr>
      <dsp:spPr>
        <a:xfrm>
          <a:off x="857529" y="978806"/>
          <a:ext cx="213288" cy="812837"/>
        </a:xfrm>
        <a:custGeom>
          <a:avLst/>
          <a:gdLst/>
          <a:ahLst/>
          <a:cxnLst/>
          <a:rect l="0" t="0" r="0" b="0"/>
          <a:pathLst>
            <a:path>
              <a:moveTo>
                <a:pt x="0" y="812837"/>
              </a:moveTo>
              <a:lnTo>
                <a:pt x="106644" y="812837"/>
              </a:lnTo>
              <a:lnTo>
                <a:pt x="106644" y="0"/>
              </a:lnTo>
              <a:lnTo>
                <a:pt x="21328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943165" y="1364216"/>
        <a:ext cx="42017" cy="42017"/>
      </dsp:txXfrm>
    </dsp:sp>
    <dsp:sp modelId="{997C69C1-6CDE-124B-8D04-71FABD639F5C}">
      <dsp:nvSpPr>
        <dsp:cNvPr id="0" name=""/>
        <dsp:cNvSpPr/>
      </dsp:nvSpPr>
      <dsp:spPr>
        <a:xfrm>
          <a:off x="857529" y="572387"/>
          <a:ext cx="213288" cy="1219256"/>
        </a:xfrm>
        <a:custGeom>
          <a:avLst/>
          <a:gdLst/>
          <a:ahLst/>
          <a:cxnLst/>
          <a:rect l="0" t="0" r="0" b="0"/>
          <a:pathLst>
            <a:path>
              <a:moveTo>
                <a:pt x="0" y="1219256"/>
              </a:moveTo>
              <a:lnTo>
                <a:pt x="106644" y="1219256"/>
              </a:lnTo>
              <a:lnTo>
                <a:pt x="106644" y="0"/>
              </a:lnTo>
              <a:lnTo>
                <a:pt x="21328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933229" y="1151071"/>
        <a:ext cx="61888" cy="61888"/>
      </dsp:txXfrm>
    </dsp:sp>
    <dsp:sp modelId="{4866198A-303A-9D4E-A38D-4E8F341625AD}">
      <dsp:nvSpPr>
        <dsp:cNvPr id="0" name=""/>
        <dsp:cNvSpPr/>
      </dsp:nvSpPr>
      <dsp:spPr>
        <a:xfrm>
          <a:off x="857529" y="165969"/>
          <a:ext cx="213288" cy="1625675"/>
        </a:xfrm>
        <a:custGeom>
          <a:avLst/>
          <a:gdLst/>
          <a:ahLst/>
          <a:cxnLst/>
          <a:rect l="0" t="0" r="0" b="0"/>
          <a:pathLst>
            <a:path>
              <a:moveTo>
                <a:pt x="0" y="1625675"/>
              </a:moveTo>
              <a:lnTo>
                <a:pt x="106644" y="1625675"/>
              </a:lnTo>
              <a:lnTo>
                <a:pt x="106644" y="0"/>
              </a:lnTo>
              <a:lnTo>
                <a:pt x="21328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923183" y="937816"/>
        <a:ext cx="81980" cy="81980"/>
      </dsp:txXfrm>
    </dsp:sp>
    <dsp:sp modelId="{13C76CFF-E8B2-1D40-A291-2C6D4EBFBE02}">
      <dsp:nvSpPr>
        <dsp:cNvPr id="0" name=""/>
        <dsp:cNvSpPr/>
      </dsp:nvSpPr>
      <dsp:spPr>
        <a:xfrm rot="16200000">
          <a:off x="-160656" y="1629076"/>
          <a:ext cx="1711237" cy="32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SO1</a:t>
          </a:r>
        </a:p>
      </dsp:txBody>
      <dsp:txXfrm>
        <a:off x="-160656" y="1629076"/>
        <a:ext cx="1711237" cy="325135"/>
      </dsp:txXfrm>
    </dsp:sp>
    <dsp:sp modelId="{8DA9EB55-260A-054D-A1E9-E77948BF3CEE}">
      <dsp:nvSpPr>
        <dsp:cNvPr id="0" name=""/>
        <dsp:cNvSpPr/>
      </dsp:nvSpPr>
      <dsp:spPr>
        <a:xfrm>
          <a:off x="1070818" y="3401"/>
          <a:ext cx="3016914" cy="32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Head of PA department responsible for direct payments</a:t>
          </a:r>
        </a:p>
      </dsp:txBody>
      <dsp:txXfrm>
        <a:off x="1070818" y="3401"/>
        <a:ext cx="3016914" cy="325135"/>
      </dsp:txXfrm>
    </dsp:sp>
    <dsp:sp modelId="{61A3D16A-A853-E448-8530-31B9953737A1}">
      <dsp:nvSpPr>
        <dsp:cNvPr id="0" name=""/>
        <dsp:cNvSpPr/>
      </dsp:nvSpPr>
      <dsp:spPr>
        <a:xfrm>
          <a:off x="1070818" y="409820"/>
          <a:ext cx="3016914" cy="32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Head of PA IT department</a:t>
          </a:r>
        </a:p>
      </dsp:txBody>
      <dsp:txXfrm>
        <a:off x="1070818" y="409820"/>
        <a:ext cx="3016914" cy="325135"/>
      </dsp:txXfrm>
    </dsp:sp>
    <dsp:sp modelId="{62266560-1871-E74B-A0AD-4E3B19E3D6BE}">
      <dsp:nvSpPr>
        <dsp:cNvPr id="0" name=""/>
        <dsp:cNvSpPr/>
      </dsp:nvSpPr>
      <dsp:spPr>
        <a:xfrm>
          <a:off x="1070818" y="816239"/>
          <a:ext cx="3016914" cy="32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Head of Ministry department responsible for Pillar 1</a:t>
          </a:r>
        </a:p>
      </dsp:txBody>
      <dsp:txXfrm>
        <a:off x="1070818" y="816239"/>
        <a:ext cx="3016914" cy="325135"/>
      </dsp:txXfrm>
    </dsp:sp>
    <dsp:sp modelId="{833B5A3A-65BB-704D-8300-D30AC8CEAC01}">
      <dsp:nvSpPr>
        <dsp:cNvPr id="0" name=""/>
        <dsp:cNvSpPr/>
      </dsp:nvSpPr>
      <dsp:spPr>
        <a:xfrm>
          <a:off x="1070818" y="1222658"/>
          <a:ext cx="3016914" cy="32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Representative of farmers' union</a:t>
          </a:r>
        </a:p>
      </dsp:txBody>
      <dsp:txXfrm>
        <a:off x="1070818" y="1222658"/>
        <a:ext cx="3016914" cy="325135"/>
      </dsp:txXfrm>
    </dsp:sp>
    <dsp:sp modelId="{5D970999-0994-FE42-B9D4-CFE6F7E260A6}">
      <dsp:nvSpPr>
        <dsp:cNvPr id="0" name=""/>
        <dsp:cNvSpPr/>
      </dsp:nvSpPr>
      <dsp:spPr>
        <a:xfrm>
          <a:off x="1070818" y="1629076"/>
          <a:ext cx="3016914" cy="32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Representative of agricultural chamber</a:t>
          </a:r>
        </a:p>
      </dsp:txBody>
      <dsp:txXfrm>
        <a:off x="1070818" y="1629076"/>
        <a:ext cx="3016914" cy="325135"/>
      </dsp:txXfrm>
    </dsp:sp>
    <dsp:sp modelId="{BA59C4A9-F7A8-8F4C-B498-424D2BFB8180}">
      <dsp:nvSpPr>
        <dsp:cNvPr id="0" name=""/>
        <dsp:cNvSpPr/>
      </dsp:nvSpPr>
      <dsp:spPr>
        <a:xfrm>
          <a:off x="1070818" y="2035495"/>
          <a:ext cx="3016914" cy="32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Representative of public agricultural insurance agency</a:t>
          </a:r>
        </a:p>
      </dsp:txBody>
      <dsp:txXfrm>
        <a:off x="1070818" y="2035495"/>
        <a:ext cx="3016914" cy="325135"/>
      </dsp:txXfrm>
    </dsp:sp>
    <dsp:sp modelId="{636F7037-AA87-C04E-BE97-75817C208949}">
      <dsp:nvSpPr>
        <dsp:cNvPr id="0" name=""/>
        <dsp:cNvSpPr/>
      </dsp:nvSpPr>
      <dsp:spPr>
        <a:xfrm>
          <a:off x="1070818" y="2441914"/>
          <a:ext cx="3016914" cy="32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Representative of private insurance companies</a:t>
          </a:r>
        </a:p>
      </dsp:txBody>
      <dsp:txXfrm>
        <a:off x="1070818" y="2441914"/>
        <a:ext cx="3016914" cy="325135"/>
      </dsp:txXfrm>
    </dsp:sp>
    <dsp:sp modelId="{49090503-6543-5440-A62A-08EC13232FFF}">
      <dsp:nvSpPr>
        <dsp:cNvPr id="0" name=""/>
        <dsp:cNvSpPr/>
      </dsp:nvSpPr>
      <dsp:spPr>
        <a:xfrm>
          <a:off x="1070818" y="2848333"/>
          <a:ext cx="3016914" cy="32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Researcher with substantial experience in analysing the CAP's role in income support</a:t>
          </a:r>
        </a:p>
      </dsp:txBody>
      <dsp:txXfrm>
        <a:off x="1070818" y="2848333"/>
        <a:ext cx="3016914" cy="325135"/>
      </dsp:txXfrm>
    </dsp:sp>
    <dsp:sp modelId="{C13D7E4B-9FD6-5040-95DB-53EF010B6BA6}">
      <dsp:nvSpPr>
        <dsp:cNvPr id="0" name=""/>
        <dsp:cNvSpPr/>
      </dsp:nvSpPr>
      <dsp:spPr>
        <a:xfrm>
          <a:off x="1070818" y="3254752"/>
          <a:ext cx="3016914" cy="32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Researcher with substantial experience in risk management in agriculture</a:t>
          </a:r>
        </a:p>
      </dsp:txBody>
      <dsp:txXfrm>
        <a:off x="1070818" y="3254752"/>
        <a:ext cx="3016914" cy="3251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CE847-45AF-C54A-BD0D-EDB2EC9FB9BC}">
      <dsp:nvSpPr>
        <dsp:cNvPr id="0" name=""/>
        <dsp:cNvSpPr/>
      </dsp:nvSpPr>
      <dsp:spPr>
        <a:xfrm>
          <a:off x="360196" y="1791644"/>
          <a:ext cx="233549" cy="667539"/>
        </a:xfrm>
        <a:custGeom>
          <a:avLst/>
          <a:gdLst/>
          <a:ahLst/>
          <a:cxnLst/>
          <a:rect l="0" t="0" r="0" b="0"/>
          <a:pathLst>
            <a:path>
              <a:moveTo>
                <a:pt x="0" y="0"/>
              </a:moveTo>
              <a:lnTo>
                <a:pt x="116774" y="0"/>
              </a:lnTo>
              <a:lnTo>
                <a:pt x="116774" y="667539"/>
              </a:lnTo>
              <a:lnTo>
                <a:pt x="233549" y="6675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459290" y="2107734"/>
        <a:ext cx="35360" cy="35360"/>
      </dsp:txXfrm>
    </dsp:sp>
    <dsp:sp modelId="{5FE2BEE5-4237-1043-8E9E-D6E647D42252}">
      <dsp:nvSpPr>
        <dsp:cNvPr id="0" name=""/>
        <dsp:cNvSpPr/>
      </dsp:nvSpPr>
      <dsp:spPr>
        <a:xfrm>
          <a:off x="360196" y="1791644"/>
          <a:ext cx="233549" cy="222513"/>
        </a:xfrm>
        <a:custGeom>
          <a:avLst/>
          <a:gdLst/>
          <a:ahLst/>
          <a:cxnLst/>
          <a:rect l="0" t="0" r="0" b="0"/>
          <a:pathLst>
            <a:path>
              <a:moveTo>
                <a:pt x="0" y="0"/>
              </a:moveTo>
              <a:lnTo>
                <a:pt x="116774" y="0"/>
              </a:lnTo>
              <a:lnTo>
                <a:pt x="116774" y="222513"/>
              </a:lnTo>
              <a:lnTo>
                <a:pt x="233549" y="2225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468906" y="1894836"/>
        <a:ext cx="16128" cy="16128"/>
      </dsp:txXfrm>
    </dsp:sp>
    <dsp:sp modelId="{997C69C1-6CDE-124B-8D04-71FABD639F5C}">
      <dsp:nvSpPr>
        <dsp:cNvPr id="0" name=""/>
        <dsp:cNvSpPr/>
      </dsp:nvSpPr>
      <dsp:spPr>
        <a:xfrm>
          <a:off x="360196" y="1569131"/>
          <a:ext cx="233549" cy="222513"/>
        </a:xfrm>
        <a:custGeom>
          <a:avLst/>
          <a:gdLst/>
          <a:ahLst/>
          <a:cxnLst/>
          <a:rect l="0" t="0" r="0" b="0"/>
          <a:pathLst>
            <a:path>
              <a:moveTo>
                <a:pt x="0" y="222513"/>
              </a:moveTo>
              <a:lnTo>
                <a:pt x="116774" y="222513"/>
              </a:lnTo>
              <a:lnTo>
                <a:pt x="116774" y="0"/>
              </a:lnTo>
              <a:lnTo>
                <a:pt x="23354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468906" y="1672323"/>
        <a:ext cx="16128" cy="16128"/>
      </dsp:txXfrm>
    </dsp:sp>
    <dsp:sp modelId="{4866198A-303A-9D4E-A38D-4E8F341625AD}">
      <dsp:nvSpPr>
        <dsp:cNvPr id="0" name=""/>
        <dsp:cNvSpPr/>
      </dsp:nvSpPr>
      <dsp:spPr>
        <a:xfrm>
          <a:off x="360196" y="1124104"/>
          <a:ext cx="233549" cy="667539"/>
        </a:xfrm>
        <a:custGeom>
          <a:avLst/>
          <a:gdLst/>
          <a:ahLst/>
          <a:cxnLst/>
          <a:rect l="0" t="0" r="0" b="0"/>
          <a:pathLst>
            <a:path>
              <a:moveTo>
                <a:pt x="0" y="667539"/>
              </a:moveTo>
              <a:lnTo>
                <a:pt x="116774" y="667539"/>
              </a:lnTo>
              <a:lnTo>
                <a:pt x="116774" y="0"/>
              </a:lnTo>
              <a:lnTo>
                <a:pt x="23354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noProof="0" dirty="0">
            <a:latin typeface="Arial" panose="020B0604020202020204" pitchFamily="34" charset="0"/>
            <a:cs typeface="Arial" panose="020B0604020202020204" pitchFamily="34" charset="0"/>
          </a:endParaRPr>
        </a:p>
      </dsp:txBody>
      <dsp:txXfrm>
        <a:off x="459290" y="1440194"/>
        <a:ext cx="35360" cy="35360"/>
      </dsp:txXfrm>
    </dsp:sp>
    <dsp:sp modelId="{13C76CFF-E8B2-1D40-A291-2C6D4EBFBE02}">
      <dsp:nvSpPr>
        <dsp:cNvPr id="0" name=""/>
        <dsp:cNvSpPr/>
      </dsp:nvSpPr>
      <dsp:spPr>
        <a:xfrm rot="16200000">
          <a:off x="-754712" y="1613633"/>
          <a:ext cx="1873796" cy="3560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noProof="0">
              <a:latin typeface="Arial" panose="020B0604020202020204" pitchFamily="34" charset="0"/>
              <a:cs typeface="Arial" panose="020B0604020202020204" pitchFamily="34" charset="0"/>
            </a:rPr>
            <a:t>SO2</a:t>
          </a:r>
          <a:endParaRPr lang="en-GB" sz="1800" kern="1200" noProof="0" dirty="0">
            <a:latin typeface="Arial" panose="020B0604020202020204" pitchFamily="34" charset="0"/>
            <a:cs typeface="Arial" panose="020B0604020202020204" pitchFamily="34" charset="0"/>
          </a:endParaRPr>
        </a:p>
      </dsp:txBody>
      <dsp:txXfrm>
        <a:off x="-754712" y="1613633"/>
        <a:ext cx="1873796" cy="356021"/>
      </dsp:txXfrm>
    </dsp:sp>
    <dsp:sp modelId="{8DA9EB55-260A-054D-A1E9-E77948BF3CEE}">
      <dsp:nvSpPr>
        <dsp:cNvPr id="0" name=""/>
        <dsp:cNvSpPr/>
      </dsp:nvSpPr>
      <dsp:spPr>
        <a:xfrm>
          <a:off x="593746" y="946093"/>
          <a:ext cx="3303505" cy="3560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Representative of agricultural machinery providers</a:t>
          </a:r>
        </a:p>
      </dsp:txBody>
      <dsp:txXfrm>
        <a:off x="593746" y="946093"/>
        <a:ext cx="3303505" cy="356021"/>
      </dsp:txXfrm>
    </dsp:sp>
    <dsp:sp modelId="{61A3D16A-A853-E448-8530-31B9953737A1}">
      <dsp:nvSpPr>
        <dsp:cNvPr id="0" name=""/>
        <dsp:cNvSpPr/>
      </dsp:nvSpPr>
      <dsp:spPr>
        <a:xfrm>
          <a:off x="593746" y="1391120"/>
          <a:ext cx="3303505" cy="3560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Representatives of banks</a:t>
          </a:r>
        </a:p>
      </dsp:txBody>
      <dsp:txXfrm>
        <a:off x="593746" y="1391120"/>
        <a:ext cx="3303505" cy="356021"/>
      </dsp:txXfrm>
    </dsp:sp>
    <dsp:sp modelId="{62266560-1871-E74B-A0AD-4E3B19E3D6BE}">
      <dsp:nvSpPr>
        <dsp:cNvPr id="0" name=""/>
        <dsp:cNvSpPr/>
      </dsp:nvSpPr>
      <dsp:spPr>
        <a:xfrm>
          <a:off x="593746" y="1836147"/>
          <a:ext cx="3303505" cy="3560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Head of regional authority responsible for farm investments</a:t>
          </a:r>
        </a:p>
      </dsp:txBody>
      <dsp:txXfrm>
        <a:off x="593746" y="1836147"/>
        <a:ext cx="3303505" cy="356021"/>
      </dsp:txXfrm>
    </dsp:sp>
    <dsp:sp modelId="{C13D7E4B-9FD6-5040-95DB-53EF010B6BA6}">
      <dsp:nvSpPr>
        <dsp:cNvPr id="0" name=""/>
        <dsp:cNvSpPr/>
      </dsp:nvSpPr>
      <dsp:spPr>
        <a:xfrm>
          <a:off x="593746" y="2281173"/>
          <a:ext cx="3303505" cy="3560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latin typeface="Arial" panose="020B0604020202020204" pitchFamily="34" charset="0"/>
              <a:cs typeface="Arial" panose="020B0604020202020204" pitchFamily="34" charset="0"/>
            </a:rPr>
            <a:t>Researcher with substantial experience in the CAP’s role in farm competitiveness</a:t>
          </a:r>
        </a:p>
      </dsp:txBody>
      <dsp:txXfrm>
        <a:off x="593746" y="2281173"/>
        <a:ext cx="3303505" cy="3560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D4531-3C14-4529-8C03-743248DE69E9}">
      <dsp:nvSpPr>
        <dsp:cNvPr id="0" name=""/>
        <dsp:cNvSpPr/>
      </dsp:nvSpPr>
      <dsp:spPr>
        <a:xfrm>
          <a:off x="844447" y="594233"/>
          <a:ext cx="1667491" cy="549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Identify them</a:t>
          </a:r>
        </a:p>
      </dsp:txBody>
      <dsp:txXfrm>
        <a:off x="844447" y="594233"/>
        <a:ext cx="1667491" cy="549514"/>
      </dsp:txXfrm>
    </dsp:sp>
    <dsp:sp modelId="{B50C912F-117B-4E33-9907-91F6B22410D6}">
      <dsp:nvSpPr>
        <dsp:cNvPr id="0" name=""/>
        <dsp:cNvSpPr/>
      </dsp:nvSpPr>
      <dsp:spPr>
        <a:xfrm>
          <a:off x="844447" y="1752969"/>
          <a:ext cx="1667491" cy="1029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Who are they?</a:t>
          </a:r>
        </a:p>
      </dsp:txBody>
      <dsp:txXfrm>
        <a:off x="844447" y="1752969"/>
        <a:ext cx="1667491" cy="1029521"/>
      </dsp:txXfrm>
    </dsp:sp>
    <dsp:sp modelId="{E63EC264-4DAD-4C4E-A9AB-8C24B5D4260A}">
      <dsp:nvSpPr>
        <dsp:cNvPr id="0" name=""/>
        <dsp:cNvSpPr/>
      </dsp:nvSpPr>
      <dsp:spPr>
        <a:xfrm>
          <a:off x="842552" y="427105"/>
          <a:ext cx="132641" cy="1326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3CB52F-4809-4C55-AB48-AC0A0280BC2B}">
      <dsp:nvSpPr>
        <dsp:cNvPr id="0" name=""/>
        <dsp:cNvSpPr/>
      </dsp:nvSpPr>
      <dsp:spPr>
        <a:xfrm>
          <a:off x="935401" y="241407"/>
          <a:ext cx="132641" cy="1326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A866B-4BEC-4CB2-BA25-394EE7BBA478}">
      <dsp:nvSpPr>
        <dsp:cNvPr id="0" name=""/>
        <dsp:cNvSpPr/>
      </dsp:nvSpPr>
      <dsp:spPr>
        <a:xfrm>
          <a:off x="1158238" y="278546"/>
          <a:ext cx="208436" cy="20843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9DB861-8D70-480E-83B4-A16DD6BB0F92}">
      <dsp:nvSpPr>
        <dsp:cNvPr id="0" name=""/>
        <dsp:cNvSpPr/>
      </dsp:nvSpPr>
      <dsp:spPr>
        <a:xfrm>
          <a:off x="1343936" y="74279"/>
          <a:ext cx="132641" cy="1326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980431-8E71-4E39-8F2B-CB69F6011408}">
      <dsp:nvSpPr>
        <dsp:cNvPr id="0" name=""/>
        <dsp:cNvSpPr/>
      </dsp:nvSpPr>
      <dsp:spPr>
        <a:xfrm>
          <a:off x="1585343" y="0"/>
          <a:ext cx="132641" cy="1326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9DDF15-9B2C-47FD-AA22-1AB2B1F5D5F5}">
      <dsp:nvSpPr>
        <dsp:cNvPr id="0" name=""/>
        <dsp:cNvSpPr/>
      </dsp:nvSpPr>
      <dsp:spPr>
        <a:xfrm>
          <a:off x="1882460" y="129988"/>
          <a:ext cx="132641" cy="1326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EE4F1E-7CCB-47A1-A996-50FE36E8AEF1}">
      <dsp:nvSpPr>
        <dsp:cNvPr id="0" name=""/>
        <dsp:cNvSpPr/>
      </dsp:nvSpPr>
      <dsp:spPr>
        <a:xfrm>
          <a:off x="2068158" y="222837"/>
          <a:ext cx="208436" cy="20843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7357E-9C7E-4F58-844F-66917E110588}">
      <dsp:nvSpPr>
        <dsp:cNvPr id="0" name=""/>
        <dsp:cNvSpPr/>
      </dsp:nvSpPr>
      <dsp:spPr>
        <a:xfrm>
          <a:off x="2328135" y="427105"/>
          <a:ext cx="132641" cy="1326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7838DF-5C82-4EF8-8EC3-EBB2A2A99CF9}">
      <dsp:nvSpPr>
        <dsp:cNvPr id="0" name=""/>
        <dsp:cNvSpPr/>
      </dsp:nvSpPr>
      <dsp:spPr>
        <a:xfrm>
          <a:off x="2439554" y="631372"/>
          <a:ext cx="132641" cy="1326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382CC5-95B1-4000-8A85-A221D9F3B6B7}">
      <dsp:nvSpPr>
        <dsp:cNvPr id="0" name=""/>
        <dsp:cNvSpPr/>
      </dsp:nvSpPr>
      <dsp:spPr>
        <a:xfrm>
          <a:off x="1473925" y="241407"/>
          <a:ext cx="341077" cy="34107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DBD013-9354-4D24-BF26-807978E76EBB}">
      <dsp:nvSpPr>
        <dsp:cNvPr id="0" name=""/>
        <dsp:cNvSpPr/>
      </dsp:nvSpPr>
      <dsp:spPr>
        <a:xfrm>
          <a:off x="749703" y="947059"/>
          <a:ext cx="132641" cy="1326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518AC-BDF6-48D1-A8DB-59AD25BB4AA9}">
      <dsp:nvSpPr>
        <dsp:cNvPr id="0" name=""/>
        <dsp:cNvSpPr/>
      </dsp:nvSpPr>
      <dsp:spPr>
        <a:xfrm>
          <a:off x="861122" y="1114187"/>
          <a:ext cx="208436" cy="20843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9D637C-D52A-467B-84FF-155FDB78BB0F}">
      <dsp:nvSpPr>
        <dsp:cNvPr id="0" name=""/>
        <dsp:cNvSpPr/>
      </dsp:nvSpPr>
      <dsp:spPr>
        <a:xfrm>
          <a:off x="1139668" y="1262745"/>
          <a:ext cx="303180" cy="30318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C564D1-65B6-45DE-8EAB-7E16EE35A5E7}">
      <dsp:nvSpPr>
        <dsp:cNvPr id="0" name=""/>
        <dsp:cNvSpPr/>
      </dsp:nvSpPr>
      <dsp:spPr>
        <a:xfrm>
          <a:off x="1529634" y="1504152"/>
          <a:ext cx="132641" cy="1326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369267-80C1-4AA3-AAE2-8D589509BE59}">
      <dsp:nvSpPr>
        <dsp:cNvPr id="0" name=""/>
        <dsp:cNvSpPr/>
      </dsp:nvSpPr>
      <dsp:spPr>
        <a:xfrm>
          <a:off x="1603913" y="1262745"/>
          <a:ext cx="208436" cy="20843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EA2C21-A96A-4491-94C5-C851F528EBDA}">
      <dsp:nvSpPr>
        <dsp:cNvPr id="0" name=""/>
        <dsp:cNvSpPr/>
      </dsp:nvSpPr>
      <dsp:spPr>
        <a:xfrm>
          <a:off x="1789611" y="1522722"/>
          <a:ext cx="132641" cy="13264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58A934-3869-4483-89FE-2098552F31B5}">
      <dsp:nvSpPr>
        <dsp:cNvPr id="0" name=""/>
        <dsp:cNvSpPr/>
      </dsp:nvSpPr>
      <dsp:spPr>
        <a:xfrm>
          <a:off x="1956739" y="1225606"/>
          <a:ext cx="303180" cy="30318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159A6-A521-469B-9AA6-D1BA3C6BB7EE}">
      <dsp:nvSpPr>
        <dsp:cNvPr id="0" name=""/>
        <dsp:cNvSpPr/>
      </dsp:nvSpPr>
      <dsp:spPr>
        <a:xfrm>
          <a:off x="2365274" y="1151326"/>
          <a:ext cx="208436" cy="20843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EF81C3-6251-4DE2-8481-C0F7A1714C09}">
      <dsp:nvSpPr>
        <dsp:cNvPr id="0" name=""/>
        <dsp:cNvSpPr/>
      </dsp:nvSpPr>
      <dsp:spPr>
        <a:xfrm>
          <a:off x="2573711" y="278237"/>
          <a:ext cx="612148" cy="1168657"/>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DA73B2-0D75-451F-840D-A085C2CEECC5}">
      <dsp:nvSpPr>
        <dsp:cNvPr id="0" name=""/>
        <dsp:cNvSpPr/>
      </dsp:nvSpPr>
      <dsp:spPr>
        <a:xfrm>
          <a:off x="3185859" y="278805"/>
          <a:ext cx="1669494" cy="1168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Understand them</a:t>
          </a:r>
        </a:p>
      </dsp:txBody>
      <dsp:txXfrm>
        <a:off x="3185859" y="278805"/>
        <a:ext cx="1669494" cy="1168646"/>
      </dsp:txXfrm>
    </dsp:sp>
    <dsp:sp modelId="{C2A8A524-026A-4C02-9CCC-801E134A6BE9}">
      <dsp:nvSpPr>
        <dsp:cNvPr id="0" name=""/>
        <dsp:cNvSpPr/>
      </dsp:nvSpPr>
      <dsp:spPr>
        <a:xfrm>
          <a:off x="3185859" y="1752969"/>
          <a:ext cx="1669494" cy="1029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How can they affect?</a:t>
          </a:r>
        </a:p>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How can they be affected?</a:t>
          </a:r>
        </a:p>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What info do they need? </a:t>
          </a:r>
        </a:p>
      </dsp:txBody>
      <dsp:txXfrm>
        <a:off x="3185859" y="1752969"/>
        <a:ext cx="1669494" cy="1029521"/>
      </dsp:txXfrm>
    </dsp:sp>
    <dsp:sp modelId="{40B79C6D-0DA7-4327-954C-B9B08892F84A}">
      <dsp:nvSpPr>
        <dsp:cNvPr id="0" name=""/>
        <dsp:cNvSpPr/>
      </dsp:nvSpPr>
      <dsp:spPr>
        <a:xfrm>
          <a:off x="4855353" y="278237"/>
          <a:ext cx="612148" cy="1168657"/>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752172-86C3-4947-811C-FF0987EF054F}">
      <dsp:nvSpPr>
        <dsp:cNvPr id="0" name=""/>
        <dsp:cNvSpPr/>
      </dsp:nvSpPr>
      <dsp:spPr>
        <a:xfrm>
          <a:off x="5592714" y="195330"/>
          <a:ext cx="1419070" cy="141907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Engage them</a:t>
          </a:r>
        </a:p>
      </dsp:txBody>
      <dsp:txXfrm>
        <a:off x="5800532" y="403148"/>
        <a:ext cx="1003434" cy="1003434"/>
      </dsp:txXfrm>
    </dsp:sp>
    <dsp:sp modelId="{A8EEAA61-B684-4409-A063-BD1B5ED77113}">
      <dsp:nvSpPr>
        <dsp:cNvPr id="0" name=""/>
        <dsp:cNvSpPr/>
      </dsp:nvSpPr>
      <dsp:spPr>
        <a:xfrm>
          <a:off x="5467502" y="1752969"/>
          <a:ext cx="1669494" cy="1029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Why?</a:t>
          </a:r>
        </a:p>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Who?</a:t>
          </a:r>
        </a:p>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When?</a:t>
          </a:r>
        </a:p>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How?</a:t>
          </a:r>
        </a:p>
      </dsp:txBody>
      <dsp:txXfrm>
        <a:off x="5467502" y="1752969"/>
        <a:ext cx="1669494" cy="10295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0880A-1242-4305-8676-BCBCD717C021}">
      <dsp:nvSpPr>
        <dsp:cNvPr id="0" name=""/>
        <dsp:cNvSpPr/>
      </dsp:nvSpPr>
      <dsp:spPr>
        <a:xfrm rot="10800000">
          <a:off x="1918254" y="2471"/>
          <a:ext cx="6386812" cy="23406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880" tIns="106680" rIns="199136" bIns="106680" numCol="1" spcCol="1270" anchor="ctr" anchorCtr="0">
          <a:noAutofit/>
        </a:bodyPr>
        <a:lstStyle/>
        <a:p>
          <a:pPr marL="0" lvl="0" indent="0" algn="r" defTabSz="1244600" rtl="0">
            <a:lnSpc>
              <a:spcPct val="90000"/>
            </a:lnSpc>
            <a:spcBef>
              <a:spcPct val="0"/>
            </a:spcBef>
            <a:spcAft>
              <a:spcPct val="35000"/>
            </a:spcAft>
            <a:buNone/>
          </a:pPr>
          <a:r>
            <a:rPr lang="en-GB" sz="2800" kern="1200" dirty="0">
              <a:latin typeface="+mj-lt"/>
            </a:rPr>
            <a:t>Please don’t forget Chapter 2 of the AIRs</a:t>
          </a:r>
        </a:p>
        <a:p>
          <a:pPr marL="0" lvl="0" indent="0" algn="r" defTabSz="1244600" rtl="0">
            <a:lnSpc>
              <a:spcPct val="90000"/>
            </a:lnSpc>
            <a:spcBef>
              <a:spcPct val="0"/>
            </a:spcBef>
            <a:spcAft>
              <a:spcPct val="35000"/>
            </a:spcAft>
            <a:buNone/>
          </a:pPr>
          <a:r>
            <a:rPr lang="en-GB" sz="2800" kern="1200" dirty="0">
              <a:latin typeface="+mj-lt"/>
            </a:rPr>
            <a:t> </a:t>
          </a:r>
          <a:r>
            <a:rPr lang="en-GB" sz="2800" kern="1200" dirty="0">
              <a:latin typeface="+mj-lt"/>
              <a:sym typeface="Wingdings" panose="05000000000000000000" pitchFamily="2" charset="2"/>
            </a:rPr>
            <a:t> C</a:t>
          </a:r>
          <a:r>
            <a:rPr lang="en-GB" sz="2800" kern="1200" dirty="0">
              <a:latin typeface="+mj-lt"/>
              <a:cs typeface="Arial" panose="020B0604020202020204" pitchFamily="34" charset="0"/>
            </a:rPr>
            <a:t>heck completeness and coherence</a:t>
          </a:r>
          <a:endParaRPr lang="en-GB" sz="2800" kern="1200" dirty="0">
            <a:latin typeface="+mj-lt"/>
          </a:endParaRPr>
        </a:p>
      </dsp:txBody>
      <dsp:txXfrm rot="10800000">
        <a:off x="2503423" y="2471"/>
        <a:ext cx="5801643" cy="2340678"/>
      </dsp:txXfrm>
    </dsp:sp>
    <dsp:sp modelId="{6BC7C440-C1FC-4401-BBFF-9FECE37DC9D4}">
      <dsp:nvSpPr>
        <dsp:cNvPr id="0" name=""/>
        <dsp:cNvSpPr/>
      </dsp:nvSpPr>
      <dsp:spPr>
        <a:xfrm>
          <a:off x="512981" y="0"/>
          <a:ext cx="2657214" cy="2343149"/>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B2E128-317C-FCA8-895E-6F85C88B17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a:extLst>
              <a:ext uri="{FF2B5EF4-FFF2-40B4-BE49-F238E27FC236}">
                <a16:creationId xmlns:a16="http://schemas.microsoft.com/office/drawing/2014/main" id="{AE18394B-F10C-787F-402D-96AF28D961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DE2476E-B035-47ED-324B-5B14609F8E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F705F7-D175-4328-9F5E-BBE4D222E55E}" type="slidenum">
              <a:rPr lang="en-GB" smtClean="0"/>
              <a:t>‹#›</a:t>
            </a:fld>
            <a:endParaRPr lang="en-GB"/>
          </a:p>
        </p:txBody>
      </p:sp>
    </p:spTree>
    <p:extLst>
      <p:ext uri="{BB962C8B-B14F-4D97-AF65-F5344CB8AC3E}">
        <p14:creationId xmlns:p14="http://schemas.microsoft.com/office/powerpoint/2010/main" val="3044286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9D8F9-B4A6-0E45-9D81-7BA66AA4D756}" type="datetimeFigureOut">
              <a:rPr lang="fr-FR" smtClean="0"/>
              <a:t>23/05/2024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61722-E377-554E-916D-1AFB1BF423A9}" type="slidenum">
              <a:rPr lang="fr-FR" smtClean="0"/>
              <a:t>‹#›</a:t>
            </a:fld>
            <a:endParaRPr lang="fr-FR"/>
          </a:p>
        </p:txBody>
      </p:sp>
    </p:spTree>
    <p:extLst>
      <p:ext uri="{BB962C8B-B14F-4D97-AF65-F5344CB8AC3E}">
        <p14:creationId xmlns:p14="http://schemas.microsoft.com/office/powerpoint/2010/main" val="3672774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1</a:t>
            </a:fld>
            <a:endParaRPr lang="en-GB"/>
          </a:p>
        </p:txBody>
      </p:sp>
    </p:spTree>
    <p:extLst>
      <p:ext uri="{BB962C8B-B14F-4D97-AF65-F5344CB8AC3E}">
        <p14:creationId xmlns:p14="http://schemas.microsoft.com/office/powerpoint/2010/main" val="1674522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Increased importance of assessing efficiency. Art 1(3) dedicated to it, while Art 1(1) mentions all the evaluation criteria.</a:t>
            </a:r>
          </a:p>
          <a:p>
            <a:r>
              <a:rPr lang="en-ES" dirty="0"/>
              <a:t>Where relevant (Art. 2)</a:t>
            </a:r>
          </a:p>
        </p:txBody>
      </p:sp>
      <p:sp>
        <p:nvSpPr>
          <p:cNvPr id="4" name="Slide Number Placeholder 3"/>
          <p:cNvSpPr>
            <a:spLocks noGrp="1"/>
          </p:cNvSpPr>
          <p:nvPr>
            <p:ph type="sldNum" sz="quarter" idx="5"/>
          </p:nvPr>
        </p:nvSpPr>
        <p:spPr/>
        <p:txBody>
          <a:bodyPr/>
          <a:lstStyle/>
          <a:p>
            <a:fld id="{9BA4E31A-2671-4D58-9025-CAF0FB184E40}" type="slidenum">
              <a:rPr lang="en-GB" smtClean="0"/>
              <a:t>12</a:t>
            </a:fld>
            <a:endParaRPr lang="en-GB"/>
          </a:p>
        </p:txBody>
      </p:sp>
    </p:spTree>
    <p:extLst>
      <p:ext uri="{BB962C8B-B14F-4D97-AF65-F5344CB8AC3E}">
        <p14:creationId xmlns:p14="http://schemas.microsoft.com/office/powerpoint/2010/main" val="466356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Increased importance of assessing efficiency. Art 1(3) dedicated to it, while Art 1(1) mentions all the evaluation criteria.</a:t>
            </a:r>
          </a:p>
        </p:txBody>
      </p:sp>
      <p:sp>
        <p:nvSpPr>
          <p:cNvPr id="4" name="Slide Number Placeholder 3"/>
          <p:cNvSpPr>
            <a:spLocks noGrp="1"/>
          </p:cNvSpPr>
          <p:nvPr>
            <p:ph type="sldNum" sz="quarter" idx="5"/>
          </p:nvPr>
        </p:nvSpPr>
        <p:spPr/>
        <p:txBody>
          <a:bodyPr/>
          <a:lstStyle/>
          <a:p>
            <a:fld id="{9BA4E31A-2671-4D58-9025-CAF0FB184E40}" type="slidenum">
              <a:rPr lang="en-GB" smtClean="0"/>
              <a:t>13</a:t>
            </a:fld>
            <a:endParaRPr lang="en-GB"/>
          </a:p>
        </p:txBody>
      </p:sp>
    </p:spTree>
    <p:extLst>
      <p:ext uri="{BB962C8B-B14F-4D97-AF65-F5344CB8AC3E}">
        <p14:creationId xmlns:p14="http://schemas.microsoft.com/office/powerpoint/2010/main" val="306185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How are evaluations done?</a:t>
            </a:r>
          </a:p>
        </p:txBody>
      </p:sp>
      <p:sp>
        <p:nvSpPr>
          <p:cNvPr id="4" name="Slide Number Placeholder 3"/>
          <p:cNvSpPr>
            <a:spLocks noGrp="1"/>
          </p:cNvSpPr>
          <p:nvPr>
            <p:ph type="sldNum" sz="quarter" idx="5"/>
          </p:nvPr>
        </p:nvSpPr>
        <p:spPr/>
        <p:txBody>
          <a:bodyPr/>
          <a:lstStyle/>
          <a:p>
            <a:fld id="{9BA4E31A-2671-4D58-9025-CAF0FB184E40}" type="slidenum">
              <a:rPr lang="en-GB" smtClean="0"/>
              <a:t>14</a:t>
            </a:fld>
            <a:endParaRPr lang="en-GB"/>
          </a:p>
        </p:txBody>
      </p:sp>
    </p:spTree>
    <p:extLst>
      <p:ext uri="{BB962C8B-B14F-4D97-AF65-F5344CB8AC3E}">
        <p14:creationId xmlns:p14="http://schemas.microsoft.com/office/powerpoint/2010/main" val="369196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16</a:t>
            </a:fld>
            <a:endParaRPr lang="en-GB"/>
          </a:p>
        </p:txBody>
      </p:sp>
    </p:spTree>
    <p:extLst>
      <p:ext uri="{BB962C8B-B14F-4D97-AF65-F5344CB8AC3E}">
        <p14:creationId xmlns:p14="http://schemas.microsoft.com/office/powerpoint/2010/main" val="1479899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17</a:t>
            </a:fld>
            <a:endParaRPr lang="en-GB"/>
          </a:p>
        </p:txBody>
      </p:sp>
    </p:spTree>
    <p:extLst>
      <p:ext uri="{BB962C8B-B14F-4D97-AF65-F5344CB8AC3E}">
        <p14:creationId xmlns:p14="http://schemas.microsoft.com/office/powerpoint/2010/main" val="951537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9BA4E31A-2671-4D58-9025-CAF0FB184E40}" type="slidenum">
              <a:rPr lang="en-GB" smtClean="0"/>
              <a:t>18</a:t>
            </a:fld>
            <a:endParaRPr lang="en-GB"/>
          </a:p>
        </p:txBody>
      </p:sp>
    </p:spTree>
    <p:extLst>
      <p:ext uri="{BB962C8B-B14F-4D97-AF65-F5344CB8AC3E}">
        <p14:creationId xmlns:p14="http://schemas.microsoft.com/office/powerpoint/2010/main" val="1938212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19</a:t>
            </a:fld>
            <a:endParaRPr lang="en-GB"/>
          </a:p>
        </p:txBody>
      </p:sp>
    </p:spTree>
    <p:extLst>
      <p:ext uri="{BB962C8B-B14F-4D97-AF65-F5344CB8AC3E}">
        <p14:creationId xmlns:p14="http://schemas.microsoft.com/office/powerpoint/2010/main" val="1294009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20</a:t>
            </a:fld>
            <a:endParaRPr lang="en-GB"/>
          </a:p>
        </p:txBody>
      </p:sp>
    </p:spTree>
    <p:extLst>
      <p:ext uri="{BB962C8B-B14F-4D97-AF65-F5344CB8AC3E}">
        <p14:creationId xmlns:p14="http://schemas.microsoft.com/office/powerpoint/2010/main" val="790797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22</a:t>
            </a:fld>
            <a:endParaRPr lang="en-GB"/>
          </a:p>
        </p:txBody>
      </p:sp>
    </p:spTree>
    <p:extLst>
      <p:ext uri="{BB962C8B-B14F-4D97-AF65-F5344CB8AC3E}">
        <p14:creationId xmlns:p14="http://schemas.microsoft.com/office/powerpoint/2010/main" val="3051248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24</a:t>
            </a:fld>
            <a:endParaRPr lang="en-GB"/>
          </a:p>
        </p:txBody>
      </p:sp>
    </p:spTree>
    <p:extLst>
      <p:ext uri="{BB962C8B-B14F-4D97-AF65-F5344CB8AC3E}">
        <p14:creationId xmlns:p14="http://schemas.microsoft.com/office/powerpoint/2010/main" val="4133759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4</a:t>
            </a:fld>
            <a:endParaRPr lang="en-GB"/>
          </a:p>
        </p:txBody>
      </p:sp>
    </p:spTree>
    <p:extLst>
      <p:ext uri="{BB962C8B-B14F-4D97-AF65-F5344CB8AC3E}">
        <p14:creationId xmlns:p14="http://schemas.microsoft.com/office/powerpoint/2010/main" val="1095588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26</a:t>
            </a:fld>
            <a:endParaRPr lang="en-GB"/>
          </a:p>
        </p:txBody>
      </p:sp>
    </p:spTree>
    <p:extLst>
      <p:ext uri="{BB962C8B-B14F-4D97-AF65-F5344CB8AC3E}">
        <p14:creationId xmlns:p14="http://schemas.microsoft.com/office/powerpoint/2010/main" val="928554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clarify as much as possible that assessment of EU added value for MSs would differ from the criteria used by the EC.</a:t>
            </a:r>
            <a:endParaRPr lang="en-ES" dirty="0"/>
          </a:p>
        </p:txBody>
      </p:sp>
      <p:sp>
        <p:nvSpPr>
          <p:cNvPr id="4" name="Slide Number Placeholder 3"/>
          <p:cNvSpPr>
            <a:spLocks noGrp="1"/>
          </p:cNvSpPr>
          <p:nvPr>
            <p:ph type="sldNum" sz="quarter" idx="5"/>
          </p:nvPr>
        </p:nvSpPr>
        <p:spPr/>
        <p:txBody>
          <a:bodyPr/>
          <a:lstStyle/>
          <a:p>
            <a:fld id="{9BA4E31A-2671-4D58-9025-CAF0FB184E40}" type="slidenum">
              <a:rPr lang="en-GB" smtClean="0"/>
              <a:t>28</a:t>
            </a:fld>
            <a:endParaRPr lang="en-GB"/>
          </a:p>
        </p:txBody>
      </p:sp>
    </p:spTree>
    <p:extLst>
      <p:ext uri="{BB962C8B-B14F-4D97-AF65-F5344CB8AC3E}">
        <p14:creationId xmlns:p14="http://schemas.microsoft.com/office/powerpoint/2010/main" val="3956542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31</a:t>
            </a:fld>
            <a:endParaRPr lang="en-GB"/>
          </a:p>
        </p:txBody>
      </p:sp>
    </p:spTree>
    <p:extLst>
      <p:ext uri="{BB962C8B-B14F-4D97-AF65-F5344CB8AC3E}">
        <p14:creationId xmlns:p14="http://schemas.microsoft.com/office/powerpoint/2010/main" val="3308486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32</a:t>
            </a:fld>
            <a:endParaRPr lang="en-GB"/>
          </a:p>
        </p:txBody>
      </p:sp>
    </p:spTree>
    <p:extLst>
      <p:ext uri="{BB962C8B-B14F-4D97-AF65-F5344CB8AC3E}">
        <p14:creationId xmlns:p14="http://schemas.microsoft.com/office/powerpoint/2010/main" val="3727639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Indicative</a:t>
            </a:r>
          </a:p>
        </p:txBody>
      </p:sp>
      <p:sp>
        <p:nvSpPr>
          <p:cNvPr id="4" name="Slide Number Placeholder 3"/>
          <p:cNvSpPr>
            <a:spLocks noGrp="1"/>
          </p:cNvSpPr>
          <p:nvPr>
            <p:ph type="sldNum" sz="quarter" idx="5"/>
          </p:nvPr>
        </p:nvSpPr>
        <p:spPr/>
        <p:txBody>
          <a:bodyPr/>
          <a:lstStyle/>
          <a:p>
            <a:fld id="{9BA4E31A-2671-4D58-9025-CAF0FB184E40}" type="slidenum">
              <a:rPr lang="en-GB" smtClean="0"/>
              <a:t>33</a:t>
            </a:fld>
            <a:endParaRPr lang="en-GB"/>
          </a:p>
        </p:txBody>
      </p:sp>
    </p:spTree>
    <p:extLst>
      <p:ext uri="{BB962C8B-B14F-4D97-AF65-F5344CB8AC3E}">
        <p14:creationId xmlns:p14="http://schemas.microsoft.com/office/powerpoint/2010/main" val="2764754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34</a:t>
            </a:fld>
            <a:endParaRPr lang="en-GB"/>
          </a:p>
        </p:txBody>
      </p:sp>
    </p:spTree>
    <p:extLst>
      <p:ext uri="{BB962C8B-B14F-4D97-AF65-F5344CB8AC3E}">
        <p14:creationId xmlns:p14="http://schemas.microsoft.com/office/powerpoint/2010/main" val="1468366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35</a:t>
            </a:fld>
            <a:endParaRPr lang="en-GB"/>
          </a:p>
        </p:txBody>
      </p:sp>
    </p:spTree>
    <p:extLst>
      <p:ext uri="{BB962C8B-B14F-4D97-AF65-F5344CB8AC3E}">
        <p14:creationId xmlns:p14="http://schemas.microsoft.com/office/powerpoint/2010/main" val="3033654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least one per SO</a:t>
            </a:r>
          </a:p>
          <a:p>
            <a:r>
              <a:rPr lang="en-GB" dirty="0"/>
              <a:t>Enable focus on key elements of the SO</a:t>
            </a:r>
          </a:p>
          <a:p>
            <a:r>
              <a:rPr lang="en-GB" dirty="0"/>
              <a:t>Focus the collection of evidence</a:t>
            </a:r>
          </a:p>
        </p:txBody>
      </p:sp>
      <p:sp>
        <p:nvSpPr>
          <p:cNvPr id="4" name="Slide Number Placeholder 3"/>
          <p:cNvSpPr>
            <a:spLocks noGrp="1"/>
          </p:cNvSpPr>
          <p:nvPr>
            <p:ph type="sldNum" sz="quarter" idx="5"/>
          </p:nvPr>
        </p:nvSpPr>
        <p:spPr/>
        <p:txBody>
          <a:bodyPr/>
          <a:lstStyle/>
          <a:p>
            <a:fld id="{9BA4E31A-2671-4D58-9025-CAF0FB184E40}" type="slidenum">
              <a:rPr lang="en-GB" smtClean="0"/>
              <a:t>36</a:t>
            </a:fld>
            <a:endParaRPr lang="en-GB"/>
          </a:p>
        </p:txBody>
      </p:sp>
    </p:spTree>
    <p:extLst>
      <p:ext uri="{BB962C8B-B14F-4D97-AF65-F5344CB8AC3E}">
        <p14:creationId xmlns:p14="http://schemas.microsoft.com/office/powerpoint/2010/main" val="3239705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least one per SO</a:t>
            </a:r>
          </a:p>
          <a:p>
            <a:r>
              <a:rPr lang="en-GB" dirty="0"/>
              <a:t>Enable focus on key elements of the SO</a:t>
            </a:r>
          </a:p>
          <a:p>
            <a:r>
              <a:rPr lang="en-GB" dirty="0"/>
              <a:t>Focus the collection of evidence</a:t>
            </a:r>
          </a:p>
        </p:txBody>
      </p:sp>
      <p:sp>
        <p:nvSpPr>
          <p:cNvPr id="4" name="Slide Number Placeholder 3"/>
          <p:cNvSpPr>
            <a:spLocks noGrp="1"/>
          </p:cNvSpPr>
          <p:nvPr>
            <p:ph type="sldNum" sz="quarter" idx="5"/>
          </p:nvPr>
        </p:nvSpPr>
        <p:spPr/>
        <p:txBody>
          <a:bodyPr/>
          <a:lstStyle/>
          <a:p>
            <a:fld id="{9BA4E31A-2671-4D58-9025-CAF0FB184E40}" type="slidenum">
              <a:rPr lang="en-GB" smtClean="0"/>
              <a:t>37</a:t>
            </a:fld>
            <a:endParaRPr lang="en-GB"/>
          </a:p>
        </p:txBody>
      </p:sp>
    </p:spTree>
    <p:extLst>
      <p:ext uri="{BB962C8B-B14F-4D97-AF65-F5344CB8AC3E}">
        <p14:creationId xmlns:p14="http://schemas.microsoft.com/office/powerpoint/2010/main" val="1700081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Enable judgment of whether </a:t>
            </a:r>
            <a:r>
              <a:rPr lang="en-GB" dirty="0">
                <a:solidFill>
                  <a:schemeClr val="accent1">
                    <a:lumMod val="75000"/>
                  </a:schemeClr>
                </a:solidFill>
              </a:rPr>
              <a:t>an objective </a:t>
            </a:r>
            <a:r>
              <a:rPr lang="en-GB" dirty="0"/>
              <a:t>was achieved</a:t>
            </a:r>
          </a:p>
          <a:p>
            <a:r>
              <a:rPr lang="en-GB" dirty="0"/>
              <a:t>Used to assess effectiveness and impacts</a:t>
            </a:r>
          </a:p>
          <a:p>
            <a:r>
              <a:rPr lang="en-GB" dirty="0"/>
              <a:t>For each evaluation question/key element to assess there is at least one factor of success</a:t>
            </a:r>
          </a:p>
        </p:txBody>
      </p:sp>
      <p:sp>
        <p:nvSpPr>
          <p:cNvPr id="4" name="Slide Number Placeholder 3"/>
          <p:cNvSpPr>
            <a:spLocks noGrp="1"/>
          </p:cNvSpPr>
          <p:nvPr>
            <p:ph type="sldNum" sz="quarter" idx="5"/>
          </p:nvPr>
        </p:nvSpPr>
        <p:spPr/>
        <p:txBody>
          <a:bodyPr/>
          <a:lstStyle/>
          <a:p>
            <a:fld id="{9BA4E31A-2671-4D58-9025-CAF0FB184E40}" type="slidenum">
              <a:rPr lang="en-GB" smtClean="0"/>
              <a:t>38</a:t>
            </a:fld>
            <a:endParaRPr lang="en-GB"/>
          </a:p>
        </p:txBody>
      </p:sp>
    </p:spTree>
    <p:extLst>
      <p:ext uri="{BB962C8B-B14F-4D97-AF65-F5344CB8AC3E}">
        <p14:creationId xmlns:p14="http://schemas.microsoft.com/office/powerpoint/2010/main" val="2824775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5</a:t>
            </a:fld>
            <a:endParaRPr lang="en-GB"/>
          </a:p>
        </p:txBody>
      </p:sp>
    </p:spTree>
    <p:extLst>
      <p:ext uri="{BB962C8B-B14F-4D97-AF65-F5344CB8AC3E}">
        <p14:creationId xmlns:p14="http://schemas.microsoft.com/office/powerpoint/2010/main" val="3696114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39</a:t>
            </a:fld>
            <a:endParaRPr lang="en-GB"/>
          </a:p>
        </p:txBody>
      </p:sp>
    </p:spTree>
    <p:extLst>
      <p:ext uri="{BB962C8B-B14F-4D97-AF65-F5344CB8AC3E}">
        <p14:creationId xmlns:p14="http://schemas.microsoft.com/office/powerpoint/2010/main" val="1269881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40</a:t>
            </a:fld>
            <a:endParaRPr lang="en-GB"/>
          </a:p>
        </p:txBody>
      </p:sp>
    </p:spTree>
    <p:extLst>
      <p:ext uri="{BB962C8B-B14F-4D97-AF65-F5344CB8AC3E}">
        <p14:creationId xmlns:p14="http://schemas.microsoft.com/office/powerpoint/2010/main" val="2674438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41</a:t>
            </a:fld>
            <a:endParaRPr lang="en-GB"/>
          </a:p>
        </p:txBody>
      </p:sp>
    </p:spTree>
    <p:extLst>
      <p:ext uri="{BB962C8B-B14F-4D97-AF65-F5344CB8AC3E}">
        <p14:creationId xmlns:p14="http://schemas.microsoft.com/office/powerpoint/2010/main" val="1969225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42</a:t>
            </a:fld>
            <a:endParaRPr lang="en-GB"/>
          </a:p>
        </p:txBody>
      </p:sp>
    </p:spTree>
    <p:extLst>
      <p:ext uri="{BB962C8B-B14F-4D97-AF65-F5344CB8AC3E}">
        <p14:creationId xmlns:p14="http://schemas.microsoft.com/office/powerpoint/2010/main" val="2668506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43</a:t>
            </a:fld>
            <a:endParaRPr lang="en-GB"/>
          </a:p>
        </p:txBody>
      </p:sp>
    </p:spTree>
    <p:extLst>
      <p:ext uri="{BB962C8B-B14F-4D97-AF65-F5344CB8AC3E}">
        <p14:creationId xmlns:p14="http://schemas.microsoft.com/office/powerpoint/2010/main" val="2802857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44</a:t>
            </a:fld>
            <a:endParaRPr lang="en-GB"/>
          </a:p>
        </p:txBody>
      </p:sp>
    </p:spTree>
    <p:extLst>
      <p:ext uri="{BB962C8B-B14F-4D97-AF65-F5344CB8AC3E}">
        <p14:creationId xmlns:p14="http://schemas.microsoft.com/office/powerpoint/2010/main" val="3239181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45</a:t>
            </a:fld>
            <a:endParaRPr lang="en-GB"/>
          </a:p>
        </p:txBody>
      </p:sp>
    </p:spTree>
    <p:extLst>
      <p:ext uri="{BB962C8B-B14F-4D97-AF65-F5344CB8AC3E}">
        <p14:creationId xmlns:p14="http://schemas.microsoft.com/office/powerpoint/2010/main" val="3407495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46</a:t>
            </a:fld>
            <a:endParaRPr lang="en-GB"/>
          </a:p>
        </p:txBody>
      </p:sp>
    </p:spTree>
    <p:extLst>
      <p:ext uri="{BB962C8B-B14F-4D97-AF65-F5344CB8AC3E}">
        <p14:creationId xmlns:p14="http://schemas.microsoft.com/office/powerpoint/2010/main" val="3034717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47</a:t>
            </a:fld>
            <a:endParaRPr lang="en-GB"/>
          </a:p>
        </p:txBody>
      </p:sp>
    </p:spTree>
    <p:extLst>
      <p:ext uri="{BB962C8B-B14F-4D97-AF65-F5344CB8AC3E}">
        <p14:creationId xmlns:p14="http://schemas.microsoft.com/office/powerpoint/2010/main" val="1963021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48</a:t>
            </a:fld>
            <a:endParaRPr lang="en-GB"/>
          </a:p>
        </p:txBody>
      </p:sp>
    </p:spTree>
    <p:extLst>
      <p:ext uri="{BB962C8B-B14F-4D97-AF65-F5344CB8AC3E}">
        <p14:creationId xmlns:p14="http://schemas.microsoft.com/office/powerpoint/2010/main" val="122237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6</a:t>
            </a:fld>
            <a:endParaRPr lang="en-GB"/>
          </a:p>
        </p:txBody>
      </p:sp>
    </p:spTree>
    <p:extLst>
      <p:ext uri="{BB962C8B-B14F-4D97-AF65-F5344CB8AC3E}">
        <p14:creationId xmlns:p14="http://schemas.microsoft.com/office/powerpoint/2010/main" val="249136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49</a:t>
            </a:fld>
            <a:endParaRPr lang="en-GB"/>
          </a:p>
        </p:txBody>
      </p:sp>
    </p:spTree>
    <p:extLst>
      <p:ext uri="{BB962C8B-B14F-4D97-AF65-F5344CB8AC3E}">
        <p14:creationId xmlns:p14="http://schemas.microsoft.com/office/powerpoint/2010/main" val="177674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50</a:t>
            </a:fld>
            <a:endParaRPr lang="en-GB"/>
          </a:p>
        </p:txBody>
      </p:sp>
    </p:spTree>
    <p:extLst>
      <p:ext uri="{BB962C8B-B14F-4D97-AF65-F5344CB8AC3E}">
        <p14:creationId xmlns:p14="http://schemas.microsoft.com/office/powerpoint/2010/main" val="3351139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51</a:t>
            </a:fld>
            <a:endParaRPr lang="en-GB"/>
          </a:p>
        </p:txBody>
      </p:sp>
    </p:spTree>
    <p:extLst>
      <p:ext uri="{BB962C8B-B14F-4D97-AF65-F5344CB8AC3E}">
        <p14:creationId xmlns:p14="http://schemas.microsoft.com/office/powerpoint/2010/main" val="3992348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52</a:t>
            </a:fld>
            <a:endParaRPr lang="en-GB"/>
          </a:p>
        </p:txBody>
      </p:sp>
    </p:spTree>
    <p:extLst>
      <p:ext uri="{BB962C8B-B14F-4D97-AF65-F5344CB8AC3E}">
        <p14:creationId xmlns:p14="http://schemas.microsoft.com/office/powerpoint/2010/main" val="2677108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53</a:t>
            </a:fld>
            <a:endParaRPr lang="en-GB"/>
          </a:p>
        </p:txBody>
      </p:sp>
    </p:spTree>
    <p:extLst>
      <p:ext uri="{BB962C8B-B14F-4D97-AF65-F5344CB8AC3E}">
        <p14:creationId xmlns:p14="http://schemas.microsoft.com/office/powerpoint/2010/main" val="2292741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54</a:t>
            </a:fld>
            <a:endParaRPr lang="en-GB"/>
          </a:p>
        </p:txBody>
      </p:sp>
    </p:spTree>
    <p:extLst>
      <p:ext uri="{BB962C8B-B14F-4D97-AF65-F5344CB8AC3E}">
        <p14:creationId xmlns:p14="http://schemas.microsoft.com/office/powerpoint/2010/main" val="12747905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9BA4E31A-2671-4D58-9025-CAF0FB184E40}" type="slidenum">
              <a:rPr lang="en-GB" smtClean="0"/>
              <a:t>55</a:t>
            </a:fld>
            <a:endParaRPr lang="en-GB"/>
          </a:p>
        </p:txBody>
      </p:sp>
    </p:spTree>
    <p:extLst>
      <p:ext uri="{BB962C8B-B14F-4D97-AF65-F5344CB8AC3E}">
        <p14:creationId xmlns:p14="http://schemas.microsoft.com/office/powerpoint/2010/main" val="1421223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56</a:t>
            </a:fld>
            <a:endParaRPr lang="en-GB"/>
          </a:p>
        </p:txBody>
      </p:sp>
    </p:spTree>
    <p:extLst>
      <p:ext uri="{BB962C8B-B14F-4D97-AF65-F5344CB8AC3E}">
        <p14:creationId xmlns:p14="http://schemas.microsoft.com/office/powerpoint/2010/main" val="231673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57</a:t>
            </a:fld>
            <a:endParaRPr lang="en-GB"/>
          </a:p>
        </p:txBody>
      </p:sp>
    </p:spTree>
    <p:extLst>
      <p:ext uri="{BB962C8B-B14F-4D97-AF65-F5344CB8AC3E}">
        <p14:creationId xmlns:p14="http://schemas.microsoft.com/office/powerpoint/2010/main" val="12464309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EUAlbertina"/>
              </a:rPr>
              <a:t>Pursuant to Articles 124(3), point (d), and 124(4), point (c), of Regulation (EU) 2021/2115, the monitoring committee is to examine the progress made in carrying out the evaluations, syntheses of evaluations and any follow-up given to findings as well as it is to give its opinion to the evaluation plan and the amendments thereof. </a:t>
            </a:r>
            <a:r>
              <a:rPr lang="en-ES" sz="1800" dirty="0">
                <a:effectLst/>
                <a:latin typeface="EUAlbertina"/>
              </a:rPr>
              <a:t>As the EC is part of the MC, it can also give opinion.</a:t>
            </a:r>
            <a:endParaRPr lang="en-GB" dirty="0">
              <a:effectLst/>
            </a:endParaRPr>
          </a:p>
        </p:txBody>
      </p:sp>
      <p:sp>
        <p:nvSpPr>
          <p:cNvPr id="4" name="Slide Number Placeholder 3"/>
          <p:cNvSpPr>
            <a:spLocks noGrp="1"/>
          </p:cNvSpPr>
          <p:nvPr>
            <p:ph type="sldNum" sz="quarter" idx="5"/>
          </p:nvPr>
        </p:nvSpPr>
        <p:spPr/>
        <p:txBody>
          <a:bodyPr/>
          <a:lstStyle/>
          <a:p>
            <a:fld id="{9BA4E31A-2671-4D58-9025-CAF0FB184E40}" type="slidenum">
              <a:rPr lang="en-GB" smtClean="0"/>
              <a:t>58</a:t>
            </a:fld>
            <a:endParaRPr lang="en-GB"/>
          </a:p>
        </p:txBody>
      </p:sp>
    </p:spTree>
    <p:extLst>
      <p:ext uri="{BB962C8B-B14F-4D97-AF65-F5344CB8AC3E}">
        <p14:creationId xmlns:p14="http://schemas.microsoft.com/office/powerpoint/2010/main" val="3460630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7</a:t>
            </a:fld>
            <a:endParaRPr lang="en-GB"/>
          </a:p>
        </p:txBody>
      </p:sp>
    </p:spTree>
    <p:extLst>
      <p:ext uri="{BB962C8B-B14F-4D97-AF65-F5344CB8AC3E}">
        <p14:creationId xmlns:p14="http://schemas.microsoft.com/office/powerpoint/2010/main" val="2559331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59</a:t>
            </a:fld>
            <a:endParaRPr lang="en-GB"/>
          </a:p>
        </p:txBody>
      </p:sp>
    </p:spTree>
    <p:extLst>
      <p:ext uri="{BB962C8B-B14F-4D97-AF65-F5344CB8AC3E}">
        <p14:creationId xmlns:p14="http://schemas.microsoft.com/office/powerpoint/2010/main" val="14177685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60</a:t>
            </a:fld>
            <a:endParaRPr lang="en-GB"/>
          </a:p>
        </p:txBody>
      </p:sp>
    </p:spTree>
    <p:extLst>
      <p:ext uri="{BB962C8B-B14F-4D97-AF65-F5344CB8AC3E}">
        <p14:creationId xmlns:p14="http://schemas.microsoft.com/office/powerpoint/2010/main" val="2570078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61</a:t>
            </a:fld>
            <a:endParaRPr lang="en-GB"/>
          </a:p>
        </p:txBody>
      </p:sp>
    </p:spTree>
    <p:extLst>
      <p:ext uri="{BB962C8B-B14F-4D97-AF65-F5344CB8AC3E}">
        <p14:creationId xmlns:p14="http://schemas.microsoft.com/office/powerpoint/2010/main" val="10168364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62</a:t>
            </a:fld>
            <a:endParaRPr lang="en-GB"/>
          </a:p>
        </p:txBody>
      </p:sp>
    </p:spTree>
    <p:extLst>
      <p:ext uri="{BB962C8B-B14F-4D97-AF65-F5344CB8AC3E}">
        <p14:creationId xmlns:p14="http://schemas.microsoft.com/office/powerpoint/2010/main" val="1725634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1400"/>
              </a:lnSpc>
              <a:spcBef>
                <a:spcPts val="600"/>
              </a:spcBef>
              <a:spcAft>
                <a:spcPts val="600"/>
              </a:spcAft>
            </a:pPr>
            <a:r>
              <a:rPr lang="en-GB" sz="1800" dirty="0">
                <a:solidFill>
                  <a:srgbClr val="373737"/>
                </a:solidFill>
                <a:effectLst/>
                <a:latin typeface="Arial" panose="020B0604020202020204" pitchFamily="34" charset="0"/>
                <a:ea typeface="Times New Roman" panose="02020603050405020304" pitchFamily="18" charset="0"/>
                <a:cs typeface="Times New Roman" panose="02020603050405020304" pitchFamily="18" charset="0"/>
              </a:rPr>
              <a:t>The </a:t>
            </a:r>
            <a:r>
              <a:rPr lang="en-GB" sz="1800" b="1" dirty="0">
                <a:solidFill>
                  <a:srgbClr val="373737"/>
                </a:solidFill>
                <a:effectLst/>
                <a:latin typeface="Arial" panose="020B0604020202020204" pitchFamily="34" charset="0"/>
                <a:ea typeface="Times New Roman" panose="02020603050405020304" pitchFamily="18" charset="0"/>
                <a:cs typeface="Times New Roman" panose="02020603050405020304" pitchFamily="18" charset="0"/>
              </a:rPr>
              <a:t>objectives </a:t>
            </a:r>
            <a:r>
              <a:rPr lang="en-GB" sz="1800" dirty="0">
                <a:solidFill>
                  <a:srgbClr val="373737"/>
                </a:solidFill>
                <a:effectLst/>
                <a:latin typeface="Arial" panose="020B0604020202020204" pitchFamily="34" charset="0"/>
                <a:ea typeface="Times New Roman" panose="02020603050405020304" pitchFamily="18" charset="0"/>
                <a:cs typeface="Times New Roman" panose="02020603050405020304" pitchFamily="18" charset="0"/>
              </a:rPr>
              <a:t>of the Evaluation Plan may cover one or more of three levels: </a:t>
            </a:r>
            <a:endParaRPr lang="en-ES" sz="1800" dirty="0">
              <a:solidFill>
                <a:srgbClr val="373737"/>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ts val="1400"/>
              </a:lnSpc>
              <a:spcAft>
                <a:spcPts val="600"/>
              </a:spcAft>
              <a:buFont typeface="+mj-lt"/>
              <a:buAutoNum type="alphaLcParenR"/>
            </a:pPr>
            <a:r>
              <a:rPr lang="en-GB" sz="1800" dirty="0">
                <a:solidFill>
                  <a:srgbClr val="373737"/>
                </a:solidFill>
                <a:effectLst/>
                <a:latin typeface="Arial" panose="020B0604020202020204" pitchFamily="34" charset="0"/>
                <a:ea typeface="Times New Roman" panose="02020603050405020304" pitchFamily="18" charset="0"/>
                <a:cs typeface="Times New Roman" panose="02020603050405020304" pitchFamily="18" charset="0"/>
              </a:rPr>
              <a:t>a strategic level, where evaluations reflect the national level situation in terms of assessing the contribution of the CAP Strategic Plan to achieving the CAP general objectives and the Specific Objectives (SO) addressed by the CAP Strategic Plan;</a:t>
            </a:r>
            <a:endParaRPr lang="en-ES" sz="1800" dirty="0">
              <a:solidFill>
                <a:srgbClr val="373737"/>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ts val="1400"/>
              </a:lnSpc>
              <a:spcAft>
                <a:spcPts val="600"/>
              </a:spcAft>
              <a:buFont typeface="+mj-lt"/>
              <a:buAutoNum type="alphaLcParenR"/>
            </a:pPr>
            <a:r>
              <a:rPr lang="en-GB" sz="1800" dirty="0">
                <a:solidFill>
                  <a:srgbClr val="373737"/>
                </a:solidFill>
                <a:effectLst/>
                <a:latin typeface="Arial" panose="020B0604020202020204" pitchFamily="34" charset="0"/>
                <a:ea typeface="Times New Roman" panose="02020603050405020304" pitchFamily="18" charset="0"/>
                <a:cs typeface="Times New Roman" panose="02020603050405020304" pitchFamily="18" charset="0"/>
              </a:rPr>
              <a:t>a regional level, where evaluations may assess the interventions of CAP Strategic Plans implemented at regional or local level;</a:t>
            </a:r>
            <a:endParaRPr lang="en-ES" sz="1800" dirty="0">
              <a:solidFill>
                <a:srgbClr val="373737"/>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ts val="1400"/>
              </a:lnSpc>
              <a:spcAft>
                <a:spcPts val="600"/>
              </a:spcAft>
              <a:buFont typeface="+mj-lt"/>
              <a:buAutoNum type="alphaLcParenR"/>
            </a:pPr>
            <a:r>
              <a:rPr lang="en-GB" sz="1800" dirty="0">
                <a:solidFill>
                  <a:srgbClr val="373737"/>
                </a:solidFill>
                <a:effectLst/>
                <a:latin typeface="Arial" panose="020B0604020202020204" pitchFamily="34" charset="0"/>
                <a:ea typeface="Times New Roman" panose="02020603050405020304" pitchFamily="18" charset="0"/>
                <a:cs typeface="Times New Roman" panose="02020603050405020304" pitchFamily="18" charset="0"/>
              </a:rPr>
              <a:t>a thematic level, where evaluations may assess a specific topic of interest or priority to the Member State.</a:t>
            </a:r>
            <a:endParaRPr lang="en-ES" sz="1800" dirty="0">
              <a:solidFill>
                <a:srgbClr val="373737"/>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A4E31A-2671-4D58-9025-CAF0FB184E40}" type="slidenum">
              <a:rPr lang="en-GB" smtClean="0"/>
              <a:t>63</a:t>
            </a:fld>
            <a:endParaRPr lang="en-GB"/>
          </a:p>
        </p:txBody>
      </p:sp>
    </p:spTree>
    <p:extLst>
      <p:ext uri="{BB962C8B-B14F-4D97-AF65-F5344CB8AC3E}">
        <p14:creationId xmlns:p14="http://schemas.microsoft.com/office/powerpoint/2010/main" val="13289339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Regional: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where relevant, and in accordance with the principle of shared management, the regions can be involved in the design of the Evaluation Plan and in the monitoring and evaluation of regional interventions of the CAP Strategic Plan</a:t>
            </a:r>
            <a:r>
              <a:rPr lang="en-ES" dirty="0">
                <a:effectLst/>
              </a:rPr>
              <a:t>  (paragraph 120, Baci Act)</a:t>
            </a:r>
            <a:endParaRPr lang="en-ES" dirty="0"/>
          </a:p>
        </p:txBody>
      </p:sp>
      <p:sp>
        <p:nvSpPr>
          <p:cNvPr id="4" name="Slide Number Placeholder 3"/>
          <p:cNvSpPr>
            <a:spLocks noGrp="1"/>
          </p:cNvSpPr>
          <p:nvPr>
            <p:ph type="sldNum" sz="quarter" idx="5"/>
          </p:nvPr>
        </p:nvSpPr>
        <p:spPr/>
        <p:txBody>
          <a:bodyPr/>
          <a:lstStyle/>
          <a:p>
            <a:fld id="{9BA4E31A-2671-4D58-9025-CAF0FB184E40}" type="slidenum">
              <a:rPr lang="en-GB" smtClean="0"/>
              <a:t>64</a:t>
            </a:fld>
            <a:endParaRPr lang="en-GB"/>
          </a:p>
        </p:txBody>
      </p:sp>
    </p:spTree>
    <p:extLst>
      <p:ext uri="{BB962C8B-B14F-4D97-AF65-F5344CB8AC3E}">
        <p14:creationId xmlns:p14="http://schemas.microsoft.com/office/powerpoint/2010/main" val="4072383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65</a:t>
            </a:fld>
            <a:endParaRPr lang="en-GB"/>
          </a:p>
        </p:txBody>
      </p:sp>
    </p:spTree>
    <p:extLst>
      <p:ext uri="{BB962C8B-B14F-4D97-AF65-F5344CB8AC3E}">
        <p14:creationId xmlns:p14="http://schemas.microsoft.com/office/powerpoint/2010/main" val="593116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66</a:t>
            </a:fld>
            <a:endParaRPr lang="en-GB"/>
          </a:p>
        </p:txBody>
      </p:sp>
    </p:spTree>
    <p:extLst>
      <p:ext uri="{BB962C8B-B14F-4D97-AF65-F5344CB8AC3E}">
        <p14:creationId xmlns:p14="http://schemas.microsoft.com/office/powerpoint/2010/main" val="17795644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67</a:t>
            </a:fld>
            <a:endParaRPr lang="en-GB"/>
          </a:p>
        </p:txBody>
      </p:sp>
    </p:spTree>
    <p:extLst>
      <p:ext uri="{BB962C8B-B14F-4D97-AF65-F5344CB8AC3E}">
        <p14:creationId xmlns:p14="http://schemas.microsoft.com/office/powerpoint/2010/main" val="36676426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69</a:t>
            </a:fld>
            <a:endParaRPr lang="en-GB"/>
          </a:p>
        </p:txBody>
      </p:sp>
    </p:spTree>
    <p:extLst>
      <p:ext uri="{BB962C8B-B14F-4D97-AF65-F5344CB8AC3E}">
        <p14:creationId xmlns:p14="http://schemas.microsoft.com/office/powerpoint/2010/main" val="730944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8</a:t>
            </a:fld>
            <a:endParaRPr lang="en-GB"/>
          </a:p>
        </p:txBody>
      </p:sp>
    </p:spTree>
    <p:extLst>
      <p:ext uri="{BB962C8B-B14F-4D97-AF65-F5344CB8AC3E}">
        <p14:creationId xmlns:p14="http://schemas.microsoft.com/office/powerpoint/2010/main" val="3576593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71</a:t>
            </a:fld>
            <a:endParaRPr lang="en-GB"/>
          </a:p>
        </p:txBody>
      </p:sp>
    </p:spTree>
    <p:extLst>
      <p:ext uri="{BB962C8B-B14F-4D97-AF65-F5344CB8AC3E}">
        <p14:creationId xmlns:p14="http://schemas.microsoft.com/office/powerpoint/2010/main" val="21341261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74</a:t>
            </a:fld>
            <a:endParaRPr lang="en-GB"/>
          </a:p>
        </p:txBody>
      </p:sp>
    </p:spTree>
    <p:extLst>
      <p:ext uri="{BB962C8B-B14F-4D97-AF65-F5344CB8AC3E}">
        <p14:creationId xmlns:p14="http://schemas.microsoft.com/office/powerpoint/2010/main" val="3191638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75</a:t>
            </a:fld>
            <a:endParaRPr lang="en-GB"/>
          </a:p>
        </p:txBody>
      </p:sp>
    </p:spTree>
    <p:extLst>
      <p:ext uri="{BB962C8B-B14F-4D97-AF65-F5344CB8AC3E}">
        <p14:creationId xmlns:p14="http://schemas.microsoft.com/office/powerpoint/2010/main" val="2782663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Stress MS do not have to include evaluation criteria in the EP</a:t>
            </a:r>
          </a:p>
        </p:txBody>
      </p:sp>
      <p:sp>
        <p:nvSpPr>
          <p:cNvPr id="4" name="Slide Number Placeholder 3"/>
          <p:cNvSpPr>
            <a:spLocks noGrp="1"/>
          </p:cNvSpPr>
          <p:nvPr>
            <p:ph type="sldNum" sz="quarter" idx="5"/>
          </p:nvPr>
        </p:nvSpPr>
        <p:spPr/>
        <p:txBody>
          <a:bodyPr/>
          <a:lstStyle/>
          <a:p>
            <a:fld id="{9BA4E31A-2671-4D58-9025-CAF0FB184E40}" type="slidenum">
              <a:rPr lang="en-GB" smtClean="0"/>
              <a:t>76</a:t>
            </a:fld>
            <a:endParaRPr lang="en-GB"/>
          </a:p>
        </p:txBody>
      </p:sp>
    </p:spTree>
    <p:extLst>
      <p:ext uri="{BB962C8B-B14F-4D97-AF65-F5344CB8AC3E}">
        <p14:creationId xmlns:p14="http://schemas.microsoft.com/office/powerpoint/2010/main" val="2200605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79</a:t>
            </a:fld>
            <a:endParaRPr lang="en-GB"/>
          </a:p>
        </p:txBody>
      </p:sp>
    </p:spTree>
    <p:extLst>
      <p:ext uri="{BB962C8B-B14F-4D97-AF65-F5344CB8AC3E}">
        <p14:creationId xmlns:p14="http://schemas.microsoft.com/office/powerpoint/2010/main" val="24716744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Target recipients: </a:t>
            </a:r>
            <a:r>
              <a:rPr lang="en-GB" dirty="0"/>
              <a:t>evaluation stakeholders at EU, national and regional level, such as policymakers, evaluators, researchers, beneficiaries, and the wider public</a:t>
            </a:r>
          </a:p>
          <a:p>
            <a:r>
              <a:rPr lang="en-GB" dirty="0"/>
              <a:t>Mechanisms: information channels, i.e. the means (e.g. e-mail, internet, intranet, newsletter, events) through which evaluation findings are disseminated</a:t>
            </a:r>
          </a:p>
          <a:p>
            <a:r>
              <a:rPr lang="en-GB" dirty="0"/>
              <a:t>Follow up: this can be done through different mechanisms (e.g. action plans, seminars, workshops, committees, knowledge brokering ) in order to feed lesson learning and recommendations from evaluations back into implementation of the CAP Strategic Plan and to the policy cycle, including the design of future policy. Use of the knowledge generated by evaluation is the key purpose of any evaluation. Use of knowledge must systematically be further analysed and shared. This is one of the functions of the evaluation managers who should act as a knowledge brokers</a:t>
            </a:r>
            <a:endParaRPr lang="en-ES" dirty="0"/>
          </a:p>
        </p:txBody>
      </p:sp>
      <p:sp>
        <p:nvSpPr>
          <p:cNvPr id="4" name="Slide Number Placeholder 3"/>
          <p:cNvSpPr>
            <a:spLocks noGrp="1"/>
          </p:cNvSpPr>
          <p:nvPr>
            <p:ph type="sldNum" sz="quarter" idx="5"/>
          </p:nvPr>
        </p:nvSpPr>
        <p:spPr/>
        <p:txBody>
          <a:bodyPr/>
          <a:lstStyle/>
          <a:p>
            <a:fld id="{9BA4E31A-2671-4D58-9025-CAF0FB184E40}" type="slidenum">
              <a:rPr lang="en-GB" smtClean="0"/>
              <a:t>80</a:t>
            </a:fld>
            <a:endParaRPr lang="en-GB"/>
          </a:p>
        </p:txBody>
      </p:sp>
    </p:spTree>
    <p:extLst>
      <p:ext uri="{BB962C8B-B14F-4D97-AF65-F5344CB8AC3E}">
        <p14:creationId xmlns:p14="http://schemas.microsoft.com/office/powerpoint/2010/main" val="21462768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Target recipients: </a:t>
            </a:r>
            <a:r>
              <a:rPr lang="en-GB" dirty="0"/>
              <a:t>evaluation stakeholders at EU, national and regional level, such as policymakers, evaluators, researchers, beneficiaries, and the wider public</a:t>
            </a:r>
          </a:p>
          <a:p>
            <a:r>
              <a:rPr lang="en-GB" dirty="0"/>
              <a:t>Mechanisms: information channels, i.e. the means (e.g. e-mail, internet, intranet, newsletter, events) through which evaluation findings are disseminated</a:t>
            </a:r>
          </a:p>
          <a:p>
            <a:r>
              <a:rPr lang="en-GB" dirty="0"/>
              <a:t>Follow up: this can be done through different mechanisms (e.g. action plans, seminars, workshops, committees, knowledge brokering ) in order to feed lesson learning and recommendations from evaluations back into implementation of the CAP Strategic Plan and to the policy cycle, including the design of future policy. Use of the knowledge generated by evaluation is the key purpose of any evaluation. Use of knowledge must systematically be further analysed and shared. This is one of the functions of the evaluation managers who should act as a knowledge brokers</a:t>
            </a:r>
            <a:endParaRPr lang="en-ES" dirty="0"/>
          </a:p>
        </p:txBody>
      </p:sp>
      <p:sp>
        <p:nvSpPr>
          <p:cNvPr id="4" name="Slide Number Placeholder 3"/>
          <p:cNvSpPr>
            <a:spLocks noGrp="1"/>
          </p:cNvSpPr>
          <p:nvPr>
            <p:ph type="sldNum" sz="quarter" idx="5"/>
          </p:nvPr>
        </p:nvSpPr>
        <p:spPr/>
        <p:txBody>
          <a:bodyPr/>
          <a:lstStyle/>
          <a:p>
            <a:fld id="{9BA4E31A-2671-4D58-9025-CAF0FB184E40}" type="slidenum">
              <a:rPr lang="en-GB" smtClean="0"/>
              <a:t>81</a:t>
            </a:fld>
            <a:endParaRPr lang="en-GB"/>
          </a:p>
        </p:txBody>
      </p:sp>
    </p:spTree>
    <p:extLst>
      <p:ext uri="{BB962C8B-B14F-4D97-AF65-F5344CB8AC3E}">
        <p14:creationId xmlns:p14="http://schemas.microsoft.com/office/powerpoint/2010/main" val="34159189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Target recipients: </a:t>
            </a:r>
            <a:r>
              <a:rPr lang="en-GB" dirty="0"/>
              <a:t>evaluation stakeholders at EU, national and regional level, such as policymakers, evaluators, researchers, beneficiaries, and the wider public</a:t>
            </a:r>
          </a:p>
          <a:p>
            <a:r>
              <a:rPr lang="en-GB" dirty="0"/>
              <a:t>Mechanisms: information channels, i.e. the means (e.g. e-mail, internet, intranet, newsletter, events) through which evaluation findings are disseminated</a:t>
            </a:r>
          </a:p>
          <a:p>
            <a:r>
              <a:rPr lang="en-GB" dirty="0"/>
              <a:t>Follow up: this can be done through different mechanisms (e.g. action plans, seminars, workshops, committees, knowledge brokering ) in order to feed lesson learning and recommendations from evaluations back into implementation of the CAP Strategic Plan and to the policy cycle, including the design of future policy. Use of the knowledge generated by evaluation is the key purpose of any evaluation. Use of knowledge must systematically be further analysed and shared. This is one of the functions of the evaluation managers who should act as a knowledge brokers</a:t>
            </a:r>
            <a:endParaRPr lang="en-ES" dirty="0"/>
          </a:p>
        </p:txBody>
      </p:sp>
      <p:sp>
        <p:nvSpPr>
          <p:cNvPr id="4" name="Slide Number Placeholder 3"/>
          <p:cNvSpPr>
            <a:spLocks noGrp="1"/>
          </p:cNvSpPr>
          <p:nvPr>
            <p:ph type="sldNum" sz="quarter" idx="5"/>
          </p:nvPr>
        </p:nvSpPr>
        <p:spPr/>
        <p:txBody>
          <a:bodyPr/>
          <a:lstStyle/>
          <a:p>
            <a:fld id="{9BA4E31A-2671-4D58-9025-CAF0FB184E40}" type="slidenum">
              <a:rPr lang="en-GB" smtClean="0"/>
              <a:t>82</a:t>
            </a:fld>
            <a:endParaRPr lang="en-GB"/>
          </a:p>
        </p:txBody>
      </p:sp>
    </p:spTree>
    <p:extLst>
      <p:ext uri="{BB962C8B-B14F-4D97-AF65-F5344CB8AC3E}">
        <p14:creationId xmlns:p14="http://schemas.microsoft.com/office/powerpoint/2010/main" val="16870662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Target recipients: </a:t>
            </a:r>
            <a:r>
              <a:rPr lang="en-GB" dirty="0"/>
              <a:t>evaluation stakeholders at EU, national and regional level, such as policymakers, evaluators, researchers, beneficiaries, and the wider public</a:t>
            </a:r>
          </a:p>
          <a:p>
            <a:r>
              <a:rPr lang="en-GB" dirty="0"/>
              <a:t>Mechanisms: information channels, i.e. the means (e.g. e-mail, internet, intranet, newsletter, events) through which evaluation findings are disseminated</a:t>
            </a:r>
          </a:p>
          <a:p>
            <a:r>
              <a:rPr lang="en-GB" dirty="0"/>
              <a:t>Follow up: this can be done through different mechanisms (e.g. action plans, seminars, workshops, committees, knowledge brokering ) in order to feed lesson learning and recommendations from evaluations back into implementation of the CAP Strategic Plan and to the policy cycle, including the design of future policy. Use of the knowledge generated by evaluation is the key purpose of any evaluation. Use of knowledge must systematically be further analysed and shared. This is one of the functions of the evaluation managers who should act as a knowledge brokers</a:t>
            </a:r>
            <a:endParaRPr lang="en-ES" dirty="0"/>
          </a:p>
        </p:txBody>
      </p:sp>
      <p:sp>
        <p:nvSpPr>
          <p:cNvPr id="4" name="Slide Number Placeholder 3"/>
          <p:cNvSpPr>
            <a:spLocks noGrp="1"/>
          </p:cNvSpPr>
          <p:nvPr>
            <p:ph type="sldNum" sz="quarter" idx="5"/>
          </p:nvPr>
        </p:nvSpPr>
        <p:spPr/>
        <p:txBody>
          <a:bodyPr/>
          <a:lstStyle/>
          <a:p>
            <a:fld id="{9BA4E31A-2671-4D58-9025-CAF0FB184E40}" type="slidenum">
              <a:rPr lang="en-GB" smtClean="0"/>
              <a:t>83</a:t>
            </a:fld>
            <a:endParaRPr lang="en-GB"/>
          </a:p>
        </p:txBody>
      </p:sp>
    </p:spTree>
    <p:extLst>
      <p:ext uri="{BB962C8B-B14F-4D97-AF65-F5344CB8AC3E}">
        <p14:creationId xmlns:p14="http://schemas.microsoft.com/office/powerpoint/2010/main" val="42524389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BA4E31A-2671-4D58-9025-CAF0FB184E40}" type="slidenum">
              <a:rPr lang="en-GB" smtClean="0"/>
              <a:t>84</a:t>
            </a:fld>
            <a:endParaRPr lang="en-GB"/>
          </a:p>
        </p:txBody>
      </p:sp>
    </p:spTree>
    <p:extLst>
      <p:ext uri="{BB962C8B-B14F-4D97-AF65-F5344CB8AC3E}">
        <p14:creationId xmlns:p14="http://schemas.microsoft.com/office/powerpoint/2010/main" val="3357339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a:t>More quantitication and net effects, mention under performance</a:t>
            </a:r>
          </a:p>
        </p:txBody>
      </p:sp>
      <p:sp>
        <p:nvSpPr>
          <p:cNvPr id="4" name="Slide Number Placeholder 3"/>
          <p:cNvSpPr>
            <a:spLocks noGrp="1"/>
          </p:cNvSpPr>
          <p:nvPr>
            <p:ph type="sldNum" sz="quarter" idx="5"/>
          </p:nvPr>
        </p:nvSpPr>
        <p:spPr/>
        <p:txBody>
          <a:bodyPr/>
          <a:lstStyle/>
          <a:p>
            <a:fld id="{9BA4E31A-2671-4D58-9025-CAF0FB184E40}" type="slidenum">
              <a:rPr lang="en-GB" smtClean="0"/>
              <a:t>9</a:t>
            </a:fld>
            <a:endParaRPr lang="en-GB"/>
          </a:p>
        </p:txBody>
      </p:sp>
    </p:spTree>
    <p:extLst>
      <p:ext uri="{BB962C8B-B14F-4D97-AF65-F5344CB8AC3E}">
        <p14:creationId xmlns:p14="http://schemas.microsoft.com/office/powerpoint/2010/main" val="4039522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BA4E31A-2671-4D58-9025-CAF0FB184E40}" type="slidenum">
              <a:rPr lang="en-GB" smtClean="0"/>
              <a:t>85</a:t>
            </a:fld>
            <a:endParaRPr lang="en-GB"/>
          </a:p>
        </p:txBody>
      </p:sp>
    </p:spTree>
    <p:extLst>
      <p:ext uri="{BB962C8B-B14F-4D97-AF65-F5344CB8AC3E}">
        <p14:creationId xmlns:p14="http://schemas.microsoft.com/office/powerpoint/2010/main" val="12923810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86</a:t>
            </a:fld>
            <a:endParaRPr lang="en-GB"/>
          </a:p>
        </p:txBody>
      </p:sp>
    </p:spTree>
    <p:extLst>
      <p:ext uri="{BB962C8B-B14F-4D97-AF65-F5344CB8AC3E}">
        <p14:creationId xmlns:p14="http://schemas.microsoft.com/office/powerpoint/2010/main" val="11122898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87</a:t>
            </a:fld>
            <a:endParaRPr lang="en-GB"/>
          </a:p>
        </p:txBody>
      </p:sp>
    </p:spTree>
    <p:extLst>
      <p:ext uri="{BB962C8B-B14F-4D97-AF65-F5344CB8AC3E}">
        <p14:creationId xmlns:p14="http://schemas.microsoft.com/office/powerpoint/2010/main" val="16167795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89</a:t>
            </a:fld>
            <a:endParaRPr lang="en-GB"/>
          </a:p>
        </p:txBody>
      </p:sp>
    </p:spTree>
    <p:extLst>
      <p:ext uri="{BB962C8B-B14F-4D97-AF65-F5344CB8AC3E}">
        <p14:creationId xmlns:p14="http://schemas.microsoft.com/office/powerpoint/2010/main" val="1966068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fr-BE"/>
              <a:t>28 </a:t>
            </a:r>
            <a:r>
              <a:rPr lang="fr-BE" err="1"/>
              <a:t>Annual</a:t>
            </a:r>
            <a:r>
              <a:rPr lang="fr-BE"/>
              <a:t> Performance Reports (APR): Output and </a:t>
            </a:r>
            <a:r>
              <a:rPr lang="fr-BE" err="1"/>
              <a:t>Result</a:t>
            </a:r>
            <a:r>
              <a:rPr lang="fr-BE"/>
              <a:t> </a:t>
            </a:r>
            <a:r>
              <a:rPr lang="fr-BE" err="1"/>
              <a:t>indicators</a:t>
            </a:r>
            <a:r>
              <a:rPr lang="fr-BE"/>
              <a:t> of </a:t>
            </a:r>
            <a:r>
              <a:rPr lang="fr-BE" err="1"/>
              <a:t>Annex</a:t>
            </a:r>
            <a:r>
              <a:rPr lang="fr-BE"/>
              <a:t> I</a:t>
            </a:r>
          </a:p>
          <a:p>
            <a:pPr lvl="1"/>
            <a:r>
              <a:rPr lang="fr-BE" err="1"/>
              <a:t>Yearly</a:t>
            </a:r>
            <a:r>
              <a:rPr lang="fr-BE"/>
              <a:t> on 15 </a:t>
            </a:r>
            <a:r>
              <a:rPr lang="fr-BE" err="1"/>
              <a:t>Feb</a:t>
            </a:r>
            <a:r>
              <a:rPr lang="fr-BE"/>
              <a:t>. of Financial </a:t>
            </a:r>
            <a:r>
              <a:rPr lang="fr-BE" err="1"/>
              <a:t>Year</a:t>
            </a:r>
            <a:r>
              <a:rPr lang="fr-BE"/>
              <a:t> (FY) N+1, for data </a:t>
            </a:r>
            <a:r>
              <a:rPr lang="fr-BE" err="1"/>
              <a:t>paid</a:t>
            </a:r>
            <a:r>
              <a:rPr lang="fr-BE"/>
              <a:t> in FY N (and </a:t>
            </a:r>
            <a:r>
              <a:rPr lang="fr-BE" err="1"/>
              <a:t>claimed</a:t>
            </a:r>
            <a:r>
              <a:rPr lang="fr-BE"/>
              <a:t> in N-1)</a:t>
            </a:r>
          </a:p>
          <a:p>
            <a:pPr>
              <a:spcAft>
                <a:spcPts val="600"/>
              </a:spcAft>
            </a:pPr>
            <a:r>
              <a:rPr lang="fr-BE"/>
              <a:t>Reports to EP and Council on the CAP and New Delivery Model:</a:t>
            </a:r>
          </a:p>
          <a:p>
            <a:pPr lvl="1">
              <a:spcAft>
                <a:spcPts val="600"/>
              </a:spcAft>
            </a:pPr>
            <a:r>
              <a:rPr lang="fr-BE"/>
              <a:t>2022 on PMEF</a:t>
            </a:r>
            <a:endParaRPr lang="fr-BE">
              <a:cs typeface="Arial"/>
            </a:endParaRPr>
          </a:p>
          <a:p>
            <a:pPr lvl="1">
              <a:spcAft>
                <a:spcPts val="600"/>
              </a:spcAft>
            </a:pPr>
            <a:r>
              <a:rPr lang="fr-BE"/>
              <a:t>2023 </a:t>
            </a:r>
            <a:r>
              <a:rPr lang="en-GB"/>
              <a:t>on MS CAP Plans, describing the joint efforts of MS towards the environmental and climate objectives of the CAP </a:t>
            </a:r>
          </a:p>
          <a:p>
            <a:pPr lvl="1">
              <a:spcAft>
                <a:spcPts val="600"/>
              </a:spcAft>
            </a:pPr>
            <a:r>
              <a:rPr lang="fr-BE"/>
              <a:t>2025 </a:t>
            </a:r>
            <a:r>
              <a:rPr lang="en-GB"/>
              <a:t>on the operation of the New Delivery Model by MSs and combined contributions of MS strategic plans’ interventions to achieve environmental and climate commitments of the Union</a:t>
            </a:r>
            <a:endParaRPr lang="en-GB">
              <a:cs typeface="Arial"/>
            </a:endParaRPr>
          </a:p>
          <a:p>
            <a:pPr lvl="1">
              <a:spcAft>
                <a:spcPts val="600"/>
              </a:spcAft>
            </a:pPr>
            <a:r>
              <a:rPr lang="fr-BE"/>
              <a:t>2027 </a:t>
            </a:r>
            <a:r>
              <a:rPr lang="en-GB"/>
              <a:t>on the first results on the performance of the CAP (interim evaluation)</a:t>
            </a:r>
            <a:endParaRPr lang="fr-BE"/>
          </a:p>
          <a:p>
            <a:pPr lvl="1"/>
            <a:r>
              <a:rPr lang="fr-BE"/>
              <a:t>2031 </a:t>
            </a:r>
            <a:r>
              <a:rPr lang="en-GB"/>
              <a:t>on the performance of the CAP (</a:t>
            </a:r>
            <a:r>
              <a:rPr lang="en-GB" err="1"/>
              <a:t>ex-post</a:t>
            </a:r>
            <a:r>
              <a:rPr lang="en-GB"/>
              <a:t> evaluation)</a:t>
            </a:r>
            <a:endParaRPr lang="en-GB">
              <a:cs typeface="Arial"/>
            </a:endParaRPr>
          </a:p>
          <a:p>
            <a:endParaRPr lang="en-GB"/>
          </a:p>
        </p:txBody>
      </p:sp>
      <p:sp>
        <p:nvSpPr>
          <p:cNvPr id="4" name="Slide Number Placeholder 3"/>
          <p:cNvSpPr>
            <a:spLocks noGrp="1"/>
          </p:cNvSpPr>
          <p:nvPr>
            <p:ph type="sldNum" sz="quarter" idx="10"/>
          </p:nvPr>
        </p:nvSpPr>
        <p:spPr/>
        <p:txBody>
          <a:bodyPr/>
          <a:lstStyle/>
          <a:p>
            <a:fld id="{9BA4E31A-2671-4D58-9025-CAF0FB184E40}" type="slidenum">
              <a:rPr lang="en-GB" smtClean="0"/>
              <a:t>10</a:t>
            </a:fld>
            <a:endParaRPr lang="en-GB"/>
          </a:p>
        </p:txBody>
      </p:sp>
    </p:spTree>
    <p:extLst>
      <p:ext uri="{BB962C8B-B14F-4D97-AF65-F5344CB8AC3E}">
        <p14:creationId xmlns:p14="http://schemas.microsoft.com/office/powerpoint/2010/main" val="239748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BA4E31A-2671-4D58-9025-CAF0FB184E40}" type="slidenum">
              <a:rPr lang="en-GB" smtClean="0"/>
              <a:t>11</a:t>
            </a:fld>
            <a:endParaRPr lang="en-GB"/>
          </a:p>
        </p:txBody>
      </p:sp>
    </p:spTree>
    <p:extLst>
      <p:ext uri="{BB962C8B-B14F-4D97-AF65-F5344CB8AC3E}">
        <p14:creationId xmlns:p14="http://schemas.microsoft.com/office/powerpoint/2010/main" val="2394620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8313" y="1126347"/>
            <a:ext cx="8207375" cy="1506125"/>
          </a:xfrm>
        </p:spPr>
        <p:txBody>
          <a:bodyPr anchor="b">
            <a:noAutofit/>
          </a:bodyPr>
          <a:lstStyle>
            <a:lvl1pPr algn="ctr">
              <a:defRPr sz="4800">
                <a:solidFill>
                  <a:srgbClr val="FF8B1F"/>
                </a:solidFill>
              </a:defRPr>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normAutofit/>
          </a:bodyPr>
          <a:lstStyle>
            <a:lvl1pPr marL="0" indent="0" algn="ctr">
              <a:buNone/>
              <a:defRPr sz="3200" b="0" i="0">
                <a:latin typeface="Arial Ligh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descr="Graphical user interface, text&#10;&#10;Description automatically generated">
            <a:extLst>
              <a:ext uri="{FF2B5EF4-FFF2-40B4-BE49-F238E27FC236}">
                <a16:creationId xmlns:a16="http://schemas.microsoft.com/office/drawing/2014/main" id="{5957F1B7-8252-3F97-BFD5-8BAE9AE0D553}"/>
              </a:ext>
            </a:extLst>
          </p:cNvPr>
          <p:cNvPicPr>
            <a:picLocks noChangeAspect="1"/>
          </p:cNvPicPr>
          <p:nvPr userDrawn="1"/>
        </p:nvPicPr>
        <p:blipFill>
          <a:blip r:embed="rId2"/>
          <a:stretch>
            <a:fillRect/>
          </a:stretch>
        </p:blipFill>
        <p:spPr>
          <a:xfrm>
            <a:off x="6888457" y="4304077"/>
            <a:ext cx="1930400" cy="403508"/>
          </a:xfrm>
          <a:prstGeom prst="rect">
            <a:avLst/>
          </a:prstGeom>
        </p:spPr>
      </p:pic>
      <p:pic>
        <p:nvPicPr>
          <p:cNvPr id="9" name="Picture 8" descr="Icon&#10;&#10;Description automatically generated">
            <a:extLst>
              <a:ext uri="{FF2B5EF4-FFF2-40B4-BE49-F238E27FC236}">
                <a16:creationId xmlns:a16="http://schemas.microsoft.com/office/drawing/2014/main" id="{AE5F8AFB-0832-ABB4-5AB0-CCCAC6A3F830}"/>
              </a:ext>
            </a:extLst>
          </p:cNvPr>
          <p:cNvPicPr>
            <a:picLocks noChangeAspect="1"/>
          </p:cNvPicPr>
          <p:nvPr userDrawn="1"/>
        </p:nvPicPr>
        <p:blipFill>
          <a:blip r:embed="rId3"/>
          <a:stretch>
            <a:fillRect/>
          </a:stretch>
        </p:blipFill>
        <p:spPr>
          <a:xfrm>
            <a:off x="2581293" y="4661242"/>
            <a:ext cx="581292" cy="548998"/>
          </a:xfrm>
          <a:prstGeom prst="rect">
            <a:avLst/>
          </a:prstGeom>
        </p:spPr>
      </p:pic>
    </p:spTree>
    <p:extLst>
      <p:ext uri="{BB962C8B-B14F-4D97-AF65-F5344CB8AC3E}">
        <p14:creationId xmlns:p14="http://schemas.microsoft.com/office/powerpoint/2010/main" val="327126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466725"/>
            <a:ext cx="4788298" cy="4206875"/>
          </a:xfrm>
          <a:prstGeom prst="roundRect">
            <a:avLst>
              <a:gd name="adj" fmla="val 2272"/>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11D6158A-E2AC-466E-E401-E86AFA8353DE}"/>
              </a:ext>
            </a:extLst>
          </p:cNvPr>
          <p:cNvSpPr>
            <a:spLocks noGrp="1"/>
          </p:cNvSpPr>
          <p:nvPr>
            <p:ph type="title"/>
          </p:nvPr>
        </p:nvSpPr>
        <p:spPr>
          <a:xfrm>
            <a:off x="468313" y="1150569"/>
            <a:ext cx="3110706" cy="763009"/>
          </a:xfrm>
        </p:spPr>
        <p:txBody>
          <a:bodyPr anchor="b"/>
          <a:lstStyle>
            <a:lvl1pPr>
              <a:defRPr sz="2400">
                <a:solidFill>
                  <a:srgbClr val="FF8B1F"/>
                </a:solidFill>
              </a:defRPr>
            </a:lvl1pPr>
          </a:lstStyle>
          <a:p>
            <a:r>
              <a:rPr lang="en-US"/>
              <a:t>Click to edit Master title style</a:t>
            </a:r>
          </a:p>
        </p:txBody>
      </p:sp>
      <p:sp>
        <p:nvSpPr>
          <p:cNvPr id="9" name="Text Placeholder 3">
            <a:extLst>
              <a:ext uri="{FF2B5EF4-FFF2-40B4-BE49-F238E27FC236}">
                <a16:creationId xmlns:a16="http://schemas.microsoft.com/office/drawing/2014/main" id="{1D4B9544-8F18-F4DB-A855-15DEEBB0DAB9}"/>
              </a:ext>
            </a:extLst>
          </p:cNvPr>
          <p:cNvSpPr>
            <a:spLocks noGrp="1"/>
          </p:cNvSpPr>
          <p:nvPr>
            <p:ph type="body" sz="half" idx="2"/>
          </p:nvPr>
        </p:nvSpPr>
        <p:spPr>
          <a:xfrm>
            <a:off x="468313" y="1913578"/>
            <a:ext cx="3110706" cy="276002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4" name="Picture 3" descr="Icon&#10;&#10;Description automatically generated">
            <a:extLst>
              <a:ext uri="{FF2B5EF4-FFF2-40B4-BE49-F238E27FC236}">
                <a16:creationId xmlns:a16="http://schemas.microsoft.com/office/drawing/2014/main" id="{66A30EDD-2844-DCD9-93FE-6E514A999544}"/>
              </a:ext>
            </a:extLst>
          </p:cNvPr>
          <p:cNvPicPr>
            <a:picLocks noChangeAspect="1"/>
          </p:cNvPicPr>
          <p:nvPr userDrawn="1"/>
        </p:nvPicPr>
        <p:blipFill>
          <a:blip r:embed="rId2"/>
          <a:stretch>
            <a:fillRect/>
          </a:stretch>
        </p:blipFill>
        <p:spPr>
          <a:xfrm>
            <a:off x="6788508" y="4642915"/>
            <a:ext cx="614684" cy="580535"/>
          </a:xfrm>
          <a:prstGeom prst="rect">
            <a:avLst/>
          </a:prstGeom>
        </p:spPr>
      </p:pic>
    </p:spTree>
    <p:extLst>
      <p:ext uri="{BB962C8B-B14F-4D97-AF65-F5344CB8AC3E}">
        <p14:creationId xmlns:p14="http://schemas.microsoft.com/office/powerpoint/2010/main" val="117861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8179274" cy="2911428"/>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0"/>
            <a:ext cx="1" cy="957268"/>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362145"/>
            <a:ext cx="7886700" cy="586768"/>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3258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AD7BA-47BA-9E40-14EB-BC870D48985A}"/>
              </a:ext>
            </a:extLst>
          </p:cNvPr>
          <p:cNvSpPr>
            <a:spLocks noGrp="1"/>
          </p:cNvSpPr>
          <p:nvPr>
            <p:ph type="ctrTitle"/>
          </p:nvPr>
        </p:nvSpPr>
        <p:spPr>
          <a:xfrm>
            <a:off x="468313" y="1126347"/>
            <a:ext cx="8207375" cy="1506125"/>
          </a:xfrm>
        </p:spPr>
        <p:txBody>
          <a:bodyPr anchor="b">
            <a:noAutofit/>
          </a:bodyPr>
          <a:lstStyle>
            <a:lvl1pPr algn="ctr">
              <a:defRPr sz="4800">
                <a:solidFill>
                  <a:srgbClr val="FF8B1F"/>
                </a:solidFill>
              </a:defRPr>
            </a:lvl1pPr>
          </a:lstStyle>
          <a:p>
            <a:r>
              <a:rPr lang="en-US"/>
              <a:t>Click to edit Master title style</a:t>
            </a:r>
          </a:p>
        </p:txBody>
      </p:sp>
      <p:sp>
        <p:nvSpPr>
          <p:cNvPr id="10" name="Subtitle 2">
            <a:extLst>
              <a:ext uri="{FF2B5EF4-FFF2-40B4-BE49-F238E27FC236}">
                <a16:creationId xmlns:a16="http://schemas.microsoft.com/office/drawing/2014/main" id="{AD3AB47F-7FDB-EA16-0A71-E82DBC10B6D7}"/>
              </a:ext>
            </a:extLst>
          </p:cNvPr>
          <p:cNvSpPr>
            <a:spLocks noGrp="1"/>
          </p:cNvSpPr>
          <p:nvPr>
            <p:ph type="subTitle" idx="1"/>
          </p:nvPr>
        </p:nvSpPr>
        <p:spPr>
          <a:xfrm>
            <a:off x="1143000" y="2701528"/>
            <a:ext cx="6858000" cy="1241822"/>
          </a:xfrm>
        </p:spPr>
        <p:txBody>
          <a:bodyPr>
            <a:normAutofit/>
          </a:bodyPr>
          <a:lstStyle>
            <a:lvl1pPr marL="0" indent="0" algn="ctr">
              <a:buNone/>
              <a:defRPr sz="3200" b="0" i="0">
                <a:latin typeface="Arial Ligh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3" name="Picture 2" descr="Icon&#10;&#10;Description automatically generated">
            <a:extLst>
              <a:ext uri="{FF2B5EF4-FFF2-40B4-BE49-F238E27FC236}">
                <a16:creationId xmlns:a16="http://schemas.microsoft.com/office/drawing/2014/main" id="{458E6092-68E7-FD51-8120-862117AF3E8F}"/>
              </a:ext>
            </a:extLst>
          </p:cNvPr>
          <p:cNvPicPr>
            <a:picLocks noChangeAspect="1"/>
          </p:cNvPicPr>
          <p:nvPr userDrawn="1"/>
        </p:nvPicPr>
        <p:blipFill>
          <a:blip r:embed="rId2"/>
          <a:stretch>
            <a:fillRect/>
          </a:stretch>
        </p:blipFill>
        <p:spPr>
          <a:xfrm>
            <a:off x="6652413" y="4648072"/>
            <a:ext cx="599477" cy="566173"/>
          </a:xfrm>
          <a:prstGeom prst="rect">
            <a:avLst/>
          </a:prstGeom>
        </p:spPr>
      </p:pic>
    </p:spTree>
    <p:extLst>
      <p:ext uri="{BB962C8B-B14F-4D97-AF65-F5344CB8AC3E}">
        <p14:creationId xmlns:p14="http://schemas.microsoft.com/office/powerpoint/2010/main" val="174340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2" y="1217180"/>
            <a:ext cx="8207375" cy="908345"/>
          </a:xfrm>
        </p:spPr>
        <p:txBody>
          <a:bodyPr/>
          <a:lstStyle>
            <a:lvl1pPr>
              <a:defRPr>
                <a:solidFill>
                  <a:srgbClr val="FF8B1F"/>
                </a:solidFill>
              </a:defRPr>
            </a:lvl1pPr>
          </a:lstStyle>
          <a:p>
            <a:r>
              <a:rPr lang="en-US"/>
              <a:t>Click to edit Master title style</a:t>
            </a:r>
          </a:p>
        </p:txBody>
      </p:sp>
      <p:sp>
        <p:nvSpPr>
          <p:cNvPr id="3" name="Content Placeholder 2"/>
          <p:cNvSpPr>
            <a:spLocks noGrp="1"/>
          </p:cNvSpPr>
          <p:nvPr>
            <p:ph idx="1"/>
          </p:nvPr>
        </p:nvSpPr>
        <p:spPr>
          <a:xfrm>
            <a:off x="468312" y="2180027"/>
            <a:ext cx="8207375" cy="2493574"/>
          </a:xfrm>
          <a:prstGeom prst="roundRect">
            <a:avLst>
              <a:gd name="adj" fmla="val 3131"/>
            </a:avLst>
          </a:prstGeom>
        </p:spPr>
        <p:txBody>
          <a:bodyPr/>
          <a:lstStyle>
            <a:lvl1pPr marL="171450" indent="-171450">
              <a:buFontTx/>
              <a:buBlip>
                <a:blip r:embed="rId2"/>
              </a:buBlip>
              <a:tabLst/>
              <a:defRPr/>
            </a:lvl1pPr>
            <a:lvl3pPr marL="857250" indent="-171450">
              <a:buFontTx/>
              <a:buBlip>
                <a:blip r:embed="rId2"/>
              </a:buBlip>
              <a:defRPr/>
            </a:lvl3pPr>
            <a:lvl5pPr marL="1543050" indent="-17145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Icon&#10;&#10;Description automatically generated">
            <a:extLst>
              <a:ext uri="{FF2B5EF4-FFF2-40B4-BE49-F238E27FC236}">
                <a16:creationId xmlns:a16="http://schemas.microsoft.com/office/drawing/2014/main" id="{47CAEE74-D1CD-91AC-89B6-5F57572CEC95}"/>
              </a:ext>
            </a:extLst>
          </p:cNvPr>
          <p:cNvPicPr>
            <a:picLocks noChangeAspect="1"/>
          </p:cNvPicPr>
          <p:nvPr userDrawn="1"/>
        </p:nvPicPr>
        <p:blipFill>
          <a:blip r:embed="rId3"/>
          <a:stretch>
            <a:fillRect/>
          </a:stretch>
        </p:blipFill>
        <p:spPr>
          <a:xfrm>
            <a:off x="6788508" y="4642915"/>
            <a:ext cx="614684" cy="580535"/>
          </a:xfrm>
          <a:prstGeom prst="rect">
            <a:avLst/>
          </a:prstGeom>
        </p:spPr>
      </p:pic>
    </p:spTree>
    <p:extLst>
      <p:ext uri="{BB962C8B-B14F-4D97-AF65-F5344CB8AC3E}">
        <p14:creationId xmlns:p14="http://schemas.microsoft.com/office/powerpoint/2010/main" val="2076770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61530" y="466725"/>
            <a:ext cx="6114157" cy="520343"/>
          </a:xfrm>
        </p:spPr>
        <p:txBody>
          <a:bodyPr>
            <a:normAutofit/>
          </a:bodyPr>
          <a:lstStyle>
            <a:lvl1pPr algn="ctr">
              <a:defRPr sz="2000">
                <a:solidFill>
                  <a:srgbClr val="FF8B1F"/>
                </a:solidFill>
              </a:defRPr>
            </a:lvl1pPr>
          </a:lstStyle>
          <a:p>
            <a:r>
              <a:rPr lang="en-US"/>
              <a:t>Click to edit Master title style</a:t>
            </a:r>
          </a:p>
        </p:txBody>
      </p:sp>
      <p:sp>
        <p:nvSpPr>
          <p:cNvPr id="3" name="Content Placeholder 2"/>
          <p:cNvSpPr>
            <a:spLocks noGrp="1"/>
          </p:cNvSpPr>
          <p:nvPr>
            <p:ph sz="half" idx="1"/>
          </p:nvPr>
        </p:nvSpPr>
        <p:spPr>
          <a:xfrm>
            <a:off x="468313" y="1369219"/>
            <a:ext cx="4046537" cy="3307556"/>
          </a:xfrm>
          <a:prstGeom prst="roundRect">
            <a:avLst>
              <a:gd name="adj" fmla="val 2195"/>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49" y="1369219"/>
            <a:ext cx="4046537" cy="3307556"/>
          </a:xfrm>
          <a:prstGeom prst="roundRect">
            <a:avLst>
              <a:gd name="adj" fmla="val 2751"/>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Icon&#10;&#10;Description automatically generated">
            <a:extLst>
              <a:ext uri="{FF2B5EF4-FFF2-40B4-BE49-F238E27FC236}">
                <a16:creationId xmlns:a16="http://schemas.microsoft.com/office/drawing/2014/main" id="{B98439D9-21E0-F4D7-10B9-457BA9268475}"/>
              </a:ext>
            </a:extLst>
          </p:cNvPr>
          <p:cNvPicPr>
            <a:picLocks noChangeAspect="1"/>
          </p:cNvPicPr>
          <p:nvPr userDrawn="1"/>
        </p:nvPicPr>
        <p:blipFill>
          <a:blip r:embed="rId2"/>
          <a:stretch>
            <a:fillRect/>
          </a:stretch>
        </p:blipFill>
        <p:spPr>
          <a:xfrm>
            <a:off x="6652413" y="4648072"/>
            <a:ext cx="599477" cy="566173"/>
          </a:xfrm>
          <a:prstGeom prst="rect">
            <a:avLst/>
          </a:prstGeom>
        </p:spPr>
      </p:pic>
    </p:spTree>
    <p:extLst>
      <p:ext uri="{BB962C8B-B14F-4D97-AF65-F5344CB8AC3E}">
        <p14:creationId xmlns:p14="http://schemas.microsoft.com/office/powerpoint/2010/main" val="15951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313" y="1260872"/>
            <a:ext cx="4029869"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68313" y="1878806"/>
            <a:ext cx="4029869" cy="2797969"/>
          </a:xfrm>
          <a:prstGeom prst="roundRect">
            <a:avLst>
              <a:gd name="adj" fmla="val 3288"/>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404653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4046538" cy="2794794"/>
          </a:xfrm>
          <a:prstGeom prst="roundRect">
            <a:avLst>
              <a:gd name="adj" fmla="val 3492"/>
            </a:avLst>
          </a:prstGeo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C90C8F5F-C628-703C-5963-348AA8BECCD9}"/>
              </a:ext>
            </a:extLst>
          </p:cNvPr>
          <p:cNvSpPr>
            <a:spLocks noGrp="1"/>
          </p:cNvSpPr>
          <p:nvPr>
            <p:ph type="title"/>
          </p:nvPr>
        </p:nvSpPr>
        <p:spPr>
          <a:xfrm>
            <a:off x="2561530" y="466725"/>
            <a:ext cx="6114157" cy="520343"/>
          </a:xfrm>
        </p:spPr>
        <p:txBody>
          <a:bodyPr>
            <a:normAutofit/>
          </a:bodyPr>
          <a:lstStyle>
            <a:lvl1pPr algn="ctr">
              <a:defRPr sz="2000">
                <a:solidFill>
                  <a:srgbClr val="FF8B1F"/>
                </a:solidFill>
              </a:defRPr>
            </a:lvl1pPr>
          </a:lstStyle>
          <a:p>
            <a:r>
              <a:rPr lang="en-US"/>
              <a:t>Click to edit Master title style</a:t>
            </a:r>
          </a:p>
        </p:txBody>
      </p:sp>
      <p:pic>
        <p:nvPicPr>
          <p:cNvPr id="2" name="Picture 1" descr="Icon&#10;&#10;Description automatically generated">
            <a:extLst>
              <a:ext uri="{FF2B5EF4-FFF2-40B4-BE49-F238E27FC236}">
                <a16:creationId xmlns:a16="http://schemas.microsoft.com/office/drawing/2014/main" id="{4A059983-3E9D-AB44-A59B-A75829CF6E58}"/>
              </a:ext>
            </a:extLst>
          </p:cNvPr>
          <p:cNvPicPr>
            <a:picLocks noChangeAspect="1"/>
          </p:cNvPicPr>
          <p:nvPr userDrawn="1"/>
        </p:nvPicPr>
        <p:blipFill>
          <a:blip r:embed="rId2"/>
          <a:stretch>
            <a:fillRect/>
          </a:stretch>
        </p:blipFill>
        <p:spPr>
          <a:xfrm>
            <a:off x="6652413" y="4648072"/>
            <a:ext cx="599477" cy="566173"/>
          </a:xfrm>
          <a:prstGeom prst="rect">
            <a:avLst/>
          </a:prstGeom>
        </p:spPr>
      </p:pic>
    </p:spTree>
    <p:extLst>
      <p:ext uri="{BB962C8B-B14F-4D97-AF65-F5344CB8AC3E}">
        <p14:creationId xmlns:p14="http://schemas.microsoft.com/office/powerpoint/2010/main" val="3957847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8B1F"/>
                </a:solidFill>
              </a:defRPr>
            </a:lvl1pPr>
          </a:lstStyle>
          <a:p>
            <a:r>
              <a:rPr lang="en-US"/>
              <a:t>Click to edit Master title style</a:t>
            </a:r>
          </a:p>
        </p:txBody>
      </p:sp>
      <p:pic>
        <p:nvPicPr>
          <p:cNvPr id="5" name="Picture 4" descr="Icon&#10;&#10;Description automatically generated">
            <a:extLst>
              <a:ext uri="{FF2B5EF4-FFF2-40B4-BE49-F238E27FC236}">
                <a16:creationId xmlns:a16="http://schemas.microsoft.com/office/drawing/2014/main" id="{B457561C-50B4-6B4C-A591-C2BF21BF3F54}"/>
              </a:ext>
            </a:extLst>
          </p:cNvPr>
          <p:cNvPicPr>
            <a:picLocks noChangeAspect="1"/>
          </p:cNvPicPr>
          <p:nvPr userDrawn="1"/>
        </p:nvPicPr>
        <p:blipFill>
          <a:blip r:embed="rId2"/>
          <a:stretch>
            <a:fillRect/>
          </a:stretch>
        </p:blipFill>
        <p:spPr>
          <a:xfrm>
            <a:off x="6788508" y="4642915"/>
            <a:ext cx="614684" cy="580535"/>
          </a:xfrm>
          <a:prstGeom prst="rect">
            <a:avLst/>
          </a:prstGeom>
        </p:spPr>
      </p:pic>
    </p:spTree>
    <p:extLst>
      <p:ext uri="{BB962C8B-B14F-4D97-AF65-F5344CB8AC3E}">
        <p14:creationId xmlns:p14="http://schemas.microsoft.com/office/powerpoint/2010/main" val="2535925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i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B457561C-50B4-6B4C-A591-C2BF21BF3F54}"/>
              </a:ext>
            </a:extLst>
          </p:cNvPr>
          <p:cNvPicPr>
            <a:picLocks noChangeAspect="1"/>
          </p:cNvPicPr>
          <p:nvPr userDrawn="1"/>
        </p:nvPicPr>
        <p:blipFill>
          <a:blip r:embed="rId2"/>
          <a:stretch>
            <a:fillRect/>
          </a:stretch>
        </p:blipFill>
        <p:spPr>
          <a:xfrm>
            <a:off x="6788508" y="4642915"/>
            <a:ext cx="614684" cy="580535"/>
          </a:xfrm>
          <a:prstGeom prst="rect">
            <a:avLst/>
          </a:prstGeom>
        </p:spPr>
      </p:pic>
      <p:sp>
        <p:nvSpPr>
          <p:cNvPr id="3" name="Content Placeholder 2">
            <a:extLst>
              <a:ext uri="{FF2B5EF4-FFF2-40B4-BE49-F238E27FC236}">
                <a16:creationId xmlns:a16="http://schemas.microsoft.com/office/drawing/2014/main" id="{28ACFD74-A6CC-DC77-7550-95E1DF4D96EA}"/>
              </a:ext>
            </a:extLst>
          </p:cNvPr>
          <p:cNvSpPr>
            <a:spLocks noGrp="1"/>
          </p:cNvSpPr>
          <p:nvPr>
            <p:ph idx="1"/>
          </p:nvPr>
        </p:nvSpPr>
        <p:spPr>
          <a:xfrm>
            <a:off x="461962" y="1356519"/>
            <a:ext cx="8207375" cy="3307556"/>
          </a:xfrm>
          <a:prstGeom prst="roundRect">
            <a:avLst>
              <a:gd name="adj" fmla="val 3131"/>
            </a:avLst>
          </a:prstGeom>
        </p:spPr>
        <p:txBody>
          <a:bodyPr/>
          <a:lstStyle>
            <a:lvl1pPr marL="171450" indent="-171450">
              <a:buFontTx/>
              <a:buBlip>
                <a:blip r:embed="rId3"/>
              </a:buBlip>
              <a:tabLst/>
              <a:defRPr/>
            </a:lvl1pPr>
            <a:lvl3pPr marL="857250" indent="-171450">
              <a:buFontTx/>
              <a:buBlip>
                <a:blip r:embed="rId3"/>
              </a:buBlip>
              <a:defRPr/>
            </a:lvl3pPr>
            <a:lvl5pPr marL="1543050" indent="-17145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091E57C5-0C67-5434-1269-B385C3900A01}"/>
              </a:ext>
            </a:extLst>
          </p:cNvPr>
          <p:cNvSpPr>
            <a:spLocks noGrp="1"/>
          </p:cNvSpPr>
          <p:nvPr>
            <p:ph type="title"/>
          </p:nvPr>
        </p:nvSpPr>
        <p:spPr>
          <a:xfrm>
            <a:off x="2561531" y="466725"/>
            <a:ext cx="6114157" cy="520343"/>
          </a:xfrm>
        </p:spPr>
        <p:txBody>
          <a:bodyPr>
            <a:noAutofit/>
          </a:bodyPr>
          <a:lstStyle>
            <a:lvl1pPr algn="ctr">
              <a:defRPr sz="3200">
                <a:solidFill>
                  <a:srgbClr val="FF8B1F"/>
                </a:solidFill>
              </a:defRPr>
            </a:lvl1pPr>
          </a:lstStyle>
          <a:p>
            <a:r>
              <a:rPr lang="en-US"/>
              <a:t>Click to edit Master title style</a:t>
            </a:r>
          </a:p>
        </p:txBody>
      </p:sp>
    </p:spTree>
    <p:extLst>
      <p:ext uri="{BB962C8B-B14F-4D97-AF65-F5344CB8AC3E}">
        <p14:creationId xmlns:p14="http://schemas.microsoft.com/office/powerpoint/2010/main" val="2124526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537614F-5E50-7AC5-2E0B-C17D2DCC2A92}"/>
              </a:ext>
            </a:extLst>
          </p:cNvPr>
          <p:cNvPicPr>
            <a:picLocks noChangeAspect="1"/>
          </p:cNvPicPr>
          <p:nvPr userDrawn="1"/>
        </p:nvPicPr>
        <p:blipFill>
          <a:blip r:embed="rId2"/>
          <a:stretch>
            <a:fillRect/>
          </a:stretch>
        </p:blipFill>
        <p:spPr>
          <a:xfrm>
            <a:off x="6788508" y="4642915"/>
            <a:ext cx="614684" cy="580535"/>
          </a:xfrm>
          <a:prstGeom prst="rect">
            <a:avLst/>
          </a:prstGeom>
        </p:spPr>
      </p:pic>
    </p:spTree>
    <p:extLst>
      <p:ext uri="{BB962C8B-B14F-4D97-AF65-F5344CB8AC3E}">
        <p14:creationId xmlns:p14="http://schemas.microsoft.com/office/powerpoint/2010/main" val="109664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8313" y="1150569"/>
            <a:ext cx="3110706" cy="763009"/>
          </a:xfrm>
        </p:spPr>
        <p:txBody>
          <a:bodyPr anchor="b"/>
          <a:lstStyle>
            <a:lvl1pPr>
              <a:defRPr sz="2400">
                <a:solidFill>
                  <a:srgbClr val="FF8B1F"/>
                </a:solidFill>
              </a:defRPr>
            </a:lvl1pPr>
          </a:lstStyle>
          <a:p>
            <a:r>
              <a:rPr lang="en-US"/>
              <a:t>Click to edit Master title style</a:t>
            </a:r>
          </a:p>
        </p:txBody>
      </p:sp>
      <p:sp>
        <p:nvSpPr>
          <p:cNvPr id="3" name="Content Placeholder 2"/>
          <p:cNvSpPr>
            <a:spLocks noGrp="1"/>
          </p:cNvSpPr>
          <p:nvPr>
            <p:ph idx="1"/>
          </p:nvPr>
        </p:nvSpPr>
        <p:spPr>
          <a:xfrm>
            <a:off x="3887390" y="466725"/>
            <a:ext cx="4788297" cy="4206875"/>
          </a:xfrm>
          <a:prstGeom prst="roundRect">
            <a:avLst>
              <a:gd name="adj" fmla="val 1984"/>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313" y="1913578"/>
            <a:ext cx="3110706" cy="276002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7" name="Picture 6" descr="Icon&#10;&#10;Description automatically generated">
            <a:extLst>
              <a:ext uri="{FF2B5EF4-FFF2-40B4-BE49-F238E27FC236}">
                <a16:creationId xmlns:a16="http://schemas.microsoft.com/office/drawing/2014/main" id="{DE3F69A7-33D5-101F-2733-6511DCCFE20A}"/>
              </a:ext>
            </a:extLst>
          </p:cNvPr>
          <p:cNvPicPr>
            <a:picLocks noChangeAspect="1"/>
          </p:cNvPicPr>
          <p:nvPr userDrawn="1"/>
        </p:nvPicPr>
        <p:blipFill>
          <a:blip r:embed="rId2"/>
          <a:stretch>
            <a:fillRect/>
          </a:stretch>
        </p:blipFill>
        <p:spPr>
          <a:xfrm>
            <a:off x="6788508" y="4642915"/>
            <a:ext cx="614684" cy="580535"/>
          </a:xfrm>
          <a:prstGeom prst="rect">
            <a:avLst/>
          </a:prstGeom>
        </p:spPr>
      </p:pic>
    </p:spTree>
    <p:extLst>
      <p:ext uri="{BB962C8B-B14F-4D97-AF65-F5344CB8AC3E}">
        <p14:creationId xmlns:p14="http://schemas.microsoft.com/office/powerpoint/2010/main" val="49689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4861" y="0"/>
            <a:ext cx="6496681"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8313" y="1981199"/>
            <a:ext cx="8214198" cy="26924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Image 7">
            <a:extLst>
              <a:ext uri="{FF2B5EF4-FFF2-40B4-BE49-F238E27FC236}">
                <a16:creationId xmlns:a16="http://schemas.microsoft.com/office/drawing/2014/main" id="{FC986B8A-648C-E0C5-E67D-3EF0CC4F20C7}"/>
              </a:ext>
            </a:extLst>
          </p:cNvPr>
          <p:cNvPicPr>
            <a:picLocks noChangeAspect="1"/>
          </p:cNvPicPr>
          <p:nvPr userDrawn="1"/>
        </p:nvPicPr>
        <p:blipFill>
          <a:blip r:embed="rId13"/>
          <a:stretch>
            <a:fillRect/>
          </a:stretch>
        </p:blipFill>
        <p:spPr>
          <a:xfrm rot="5400000">
            <a:off x="8454714" y="-122050"/>
            <a:ext cx="166070" cy="313747"/>
          </a:xfrm>
          <a:prstGeom prst="rect">
            <a:avLst/>
          </a:prstGeom>
        </p:spPr>
      </p:pic>
      <p:sp>
        <p:nvSpPr>
          <p:cNvPr id="8" name="ZoneTexte 8">
            <a:extLst>
              <a:ext uri="{FF2B5EF4-FFF2-40B4-BE49-F238E27FC236}">
                <a16:creationId xmlns:a16="http://schemas.microsoft.com/office/drawing/2014/main" id="{B061B705-384D-A3F3-97C7-298E98FD5DC7}"/>
              </a:ext>
            </a:extLst>
          </p:cNvPr>
          <p:cNvSpPr txBox="1"/>
          <p:nvPr userDrawn="1"/>
        </p:nvSpPr>
        <p:spPr>
          <a:xfrm>
            <a:off x="4611432" y="171038"/>
            <a:ext cx="4190110" cy="184666"/>
          </a:xfrm>
          <a:prstGeom prst="rect">
            <a:avLst/>
          </a:prstGeom>
          <a:noFill/>
        </p:spPr>
        <p:txBody>
          <a:bodyPr wrap="square">
            <a:spAutoFit/>
          </a:bodyPr>
          <a:lstStyle/>
          <a:p>
            <a:pPr algn="r"/>
            <a:r>
              <a:rPr lang="fr-FR" sz="600" b="1" i="0" spc="225">
                <a:latin typeface="Arial Black" panose="020B0604020202020204" pitchFamily="34" charset="0"/>
                <a:ea typeface="Inter" panose="020B0502030000000004" pitchFamily="34" charset="0"/>
                <a:cs typeface="Arial Black" panose="020B0604020202020204" pitchFamily="34" charset="0"/>
              </a:rPr>
              <a:t>EU CAP NETWORK </a:t>
            </a:r>
            <a:r>
              <a:rPr lang="fr-FR" sz="600" b="0" i="0" spc="225">
                <a:latin typeface="Arial" panose="020B0604020202020204" pitchFamily="34" charset="0"/>
                <a:ea typeface="Inter" panose="020B0502030000000004" pitchFamily="34" charset="0"/>
                <a:cs typeface="Arial" panose="020B0604020202020204" pitchFamily="34" charset="0"/>
              </a:rPr>
              <a:t>PRESENTATION</a:t>
            </a:r>
            <a:endParaRPr lang="fr-FR" sz="600" b="0" i="0" spc="225">
              <a:latin typeface="Arial" panose="020B0604020202020204" pitchFamily="34" charset="0"/>
              <a:ea typeface="Inter Semi Bold" panose="020B0502030000000004" pitchFamily="34" charset="0"/>
              <a:cs typeface="Arial" panose="020B0604020202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7C4B1742-2878-4521-D37B-20AFD5E440F1}"/>
              </a:ext>
            </a:extLst>
          </p:cNvPr>
          <p:cNvPicPr>
            <a:picLocks noChangeAspect="1"/>
          </p:cNvPicPr>
          <p:nvPr userDrawn="1"/>
        </p:nvPicPr>
        <p:blipFill>
          <a:blip r:embed="rId14"/>
          <a:stretch>
            <a:fillRect/>
          </a:stretch>
        </p:blipFill>
        <p:spPr>
          <a:xfrm>
            <a:off x="0" y="0"/>
            <a:ext cx="2365912" cy="1027815"/>
          </a:xfrm>
          <a:prstGeom prst="rect">
            <a:avLst/>
          </a:prstGeom>
        </p:spPr>
      </p:pic>
    </p:spTree>
    <p:extLst>
      <p:ext uri="{BB962C8B-B14F-4D97-AF65-F5344CB8AC3E}">
        <p14:creationId xmlns:p14="http://schemas.microsoft.com/office/powerpoint/2010/main" val="8653706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5" r:id="rId7"/>
    <p:sldLayoutId id="2147483711" r:id="rId8"/>
    <p:sldLayoutId id="2147483712" r:id="rId9"/>
    <p:sldLayoutId id="2147483713" r:id="rId10"/>
    <p:sldLayoutId id="2147483717" r:id="rId11"/>
  </p:sldLayoutIdLst>
  <p:hf hdr="0" ftr="0" dt="0"/>
  <p:txStyles>
    <p:titleStyle>
      <a:lvl1pPr algn="l" defTabSz="685800" rtl="0" eaLnBrk="1" latinLnBrk="0" hangingPunct="1">
        <a:lnSpc>
          <a:spcPct val="90000"/>
        </a:lnSpc>
        <a:spcBef>
          <a:spcPct val="0"/>
        </a:spcBef>
        <a:buNone/>
        <a:defRPr sz="3300" kern="1200">
          <a:solidFill>
            <a:srgbClr val="FF8B1F"/>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Tx/>
        <a:buBlip>
          <a:blip r:embed="rId15"/>
        </a:buBlip>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Tx/>
        <a:buBlip>
          <a:blip r:embed="rId16"/>
        </a:buBlip>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Tx/>
        <a:buBlip>
          <a:blip r:embed="rId15"/>
        </a:buBlip>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Tx/>
        <a:buBlip>
          <a:blip r:embed="rId16"/>
        </a:buBlip>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Tx/>
        <a:buBlip>
          <a:blip r:embed="rId15"/>
        </a:buBlip>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95" userDrawn="1">
          <p15:clr>
            <a:srgbClr val="F26B43"/>
          </p15:clr>
        </p15:guide>
        <p15:guide id="4" pos="5465" userDrawn="1">
          <p15:clr>
            <a:srgbClr val="F26B43"/>
          </p15:clr>
        </p15:guide>
        <p15:guide id="5" orient="horz" pos="2944" userDrawn="1">
          <p15:clr>
            <a:srgbClr val="F26B43"/>
          </p15:clr>
        </p15:guide>
        <p15:guide id="6" orient="horz" pos="146" userDrawn="1">
          <p15:clr>
            <a:srgbClr val="F26B43"/>
          </p15:clr>
        </p15:guide>
        <p15:guide id="7" pos="146" userDrawn="1">
          <p15:clr>
            <a:srgbClr val="F26B43"/>
          </p15:clr>
        </p15:guide>
        <p15:guide id="8" orient="horz" pos="294" userDrawn="1">
          <p15:clr>
            <a:srgbClr val="F26B43"/>
          </p15:clr>
        </p15:guide>
        <p15:guide id="9" pos="5612" userDrawn="1">
          <p15:clr>
            <a:srgbClr val="F26B43"/>
          </p15:clr>
        </p15:guide>
        <p15:guide id="10" orient="horz" pos="3092" userDrawn="1">
          <p15:clr>
            <a:srgbClr val="F26B43"/>
          </p15:clr>
        </p15:guide>
        <p15:guide id="11" userDrawn="1">
          <p15:clr>
            <a:srgbClr val="F26B43"/>
          </p15:clr>
        </p15:guide>
        <p15:guide id="12" pos="5760" userDrawn="1">
          <p15:clr>
            <a:srgbClr val="F26B43"/>
          </p15:clr>
        </p15:guide>
        <p15:guide id="13" orient="horz" userDrawn="1">
          <p15:clr>
            <a:srgbClr val="F26B43"/>
          </p15:clr>
        </p15:guide>
        <p15:guide id="14" orient="horz" pos="3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eu-cap-network.ec.europa.eu/support/evaluation_e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geoperspectivas.blogspot.com/2017/03/el-reino-unido-abandona-la-union.html" TargetMode="External"/><Relationship Id="rId5" Type="http://schemas.openxmlformats.org/officeDocument/2006/relationships/image" Target="../media/image12.jpeg"/><Relationship Id="rId4" Type="http://schemas.openxmlformats.org/officeDocument/2006/relationships/hyperlink" Target="https://cihrs.org/cross-regional-letter-to-european-commission-on-the-eu-human-rights-due-diligence-legislation/?lang=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pixabay.com/en/stickman-happy-celebrating-cheering-310589/"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mailto:evaluation@eucapnetwork.eu"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eu-cap-network.ec.europa.eu/publications/guidelines-design-evaluation-plans_en#section--resources"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15_C98BDCF2.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44_63D33669.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pixabay.com/en/stickman-happy-celebrating-cheering-310589/"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pixabay.com/en/stickman-happy-celebrating-cheering-310589/"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tex.stackexchange.com/questions/171561/tikz-inverted-cone-similar-to-linked-thread-but-different-issue"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https://pixabay.com/en/stickman-happy-celebrating-cheering-310589/"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pixabay.com/en/stickman-happy-celebrating-cheering-310589/"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hyperlink" Target="https://pixabay.com/de/smiley-erschrocken-%C3%BCberrascht-angst-1958283/"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ec.europa.eu/enrd/evaluation/back-basics/who-are-main-actors-involved-evaluations_en.html"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hyperlink" Target="https://ecovillage.org/event/power-of-community-summit/" TargetMode="External"/></Relationships>
</file>

<file path=ppt/slides/_rels/slide6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hyperlink" Target="https://www.freeimageslive.co.uk/free_stock_image/againsttheclockflightjpg"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hyperlink" Target="https://pngimg.com/download/6616" TargetMode="External"/><Relationship Id="rId5" Type="http://schemas.openxmlformats.org/officeDocument/2006/relationships/image" Target="../media/image24.png"/><Relationship Id="rId4" Type="http://schemas.openxmlformats.org/officeDocument/2006/relationships/hyperlink" Target="https://www.actuaries.digital/2016/05/05/the-how-of-person-to-person-communication/"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cookiecrumbsinc.blogspot.com/2014/10/"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25.gif"/><Relationship Id="rId4" Type="http://schemas.openxmlformats.org/officeDocument/2006/relationships/hyperlink" Target="https://creativecommons.org/licenses/by-nc-nd/3.0/"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microsoft.com/office/2018/10/relationships/comments" Target="../comments/modernComment_16A_BB9ABA32.xml"/><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18/10/relationships/comments" Target="../comments/modernComment_167_A6D4A61E.xml"/><Relationship Id="rId7" Type="http://schemas.openxmlformats.org/officeDocument/2006/relationships/diagramColors" Target="../diagrams/colors7.xml"/><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eu-cap-network.ec.europa.eu/support/evaluation_en" TargetMode="Externa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E1A327-E54C-7DC5-AE9A-346DA3FD585A}"/>
              </a:ext>
            </a:extLst>
          </p:cNvPr>
          <p:cNvSpPr>
            <a:spLocks noGrp="1"/>
          </p:cNvSpPr>
          <p:nvPr>
            <p:ph type="ctrTitle"/>
          </p:nvPr>
        </p:nvSpPr>
        <p:spPr>
          <a:xfrm>
            <a:off x="468312" y="1012047"/>
            <a:ext cx="8207375" cy="1506125"/>
          </a:xfrm>
        </p:spPr>
        <p:txBody>
          <a:bodyPr>
            <a:normAutofit/>
          </a:bodyPr>
          <a:lstStyle/>
          <a:p>
            <a:r>
              <a:rPr lang="en-GB" sz="3600" dirty="0"/>
              <a:t>Evaluation of CAP Strategic Plans - what to expect</a:t>
            </a:r>
          </a:p>
        </p:txBody>
      </p:sp>
      <p:sp>
        <p:nvSpPr>
          <p:cNvPr id="5" name="Subtitle 4">
            <a:extLst>
              <a:ext uri="{FF2B5EF4-FFF2-40B4-BE49-F238E27FC236}">
                <a16:creationId xmlns:a16="http://schemas.microsoft.com/office/drawing/2014/main" id="{DFF28E2F-0D8D-0F66-7FBD-A2F34D320E7B}"/>
              </a:ext>
            </a:extLst>
          </p:cNvPr>
          <p:cNvSpPr>
            <a:spLocks noGrp="1"/>
          </p:cNvSpPr>
          <p:nvPr>
            <p:ph type="subTitle" idx="1"/>
          </p:nvPr>
        </p:nvSpPr>
        <p:spPr>
          <a:xfrm>
            <a:off x="1142999" y="2571750"/>
            <a:ext cx="6858000" cy="1241822"/>
          </a:xfrm>
        </p:spPr>
        <p:txBody>
          <a:bodyPr>
            <a:normAutofit fontScale="85000" lnSpcReduction="10000"/>
          </a:bodyPr>
          <a:lstStyle/>
          <a:p>
            <a:r>
              <a:rPr lang="en-GB" dirty="0"/>
              <a:t>Presentation of the Implementing Regulation (EU) 2022/1475 in relation to evaluation ​of CAP Strategic Plans (Title I)</a:t>
            </a:r>
          </a:p>
        </p:txBody>
      </p:sp>
      <p:sp>
        <p:nvSpPr>
          <p:cNvPr id="2" name="Subtitle 2">
            <a:extLst>
              <a:ext uri="{FF2B5EF4-FFF2-40B4-BE49-F238E27FC236}">
                <a16:creationId xmlns:a16="http://schemas.microsoft.com/office/drawing/2014/main" id="{3C81DD8D-56AB-4740-6355-DBFBD7B1CB10}"/>
              </a:ext>
            </a:extLst>
          </p:cNvPr>
          <p:cNvSpPr txBox="1">
            <a:spLocks/>
          </p:cNvSpPr>
          <p:nvPr/>
        </p:nvSpPr>
        <p:spPr>
          <a:xfrm>
            <a:off x="1142999" y="3745675"/>
            <a:ext cx="6858000" cy="1241822"/>
          </a:xfrm>
          <a:prstGeom prst="rect">
            <a:avLst/>
          </a:prstGeom>
        </p:spPr>
        <p:txBody>
          <a:bodyPr vert="horz" lIns="91440" tIns="45720" rIns="91440" bIns="45720" rtlCol="0">
            <a:normAutofit fontScale="70000" lnSpcReduction="20000"/>
          </a:bodyPr>
          <a:lstStyle>
            <a:lvl1pPr marL="0" indent="0" algn="ctr" defTabSz="685800" rtl="0" eaLnBrk="1" latinLnBrk="0" hangingPunct="1">
              <a:lnSpc>
                <a:spcPct val="90000"/>
              </a:lnSpc>
              <a:spcBef>
                <a:spcPts val="750"/>
              </a:spcBef>
              <a:buFontTx/>
              <a:buNone/>
              <a:defRPr sz="3200" b="0" i="0" kern="1200">
                <a:solidFill>
                  <a:schemeClr val="tx1"/>
                </a:solidFill>
                <a:latin typeface="Arial Light" pitchFamily="2" charset="77"/>
                <a:ea typeface="+mn-ea"/>
                <a:cs typeface="Arial" panose="020B0604020202020204" pitchFamily="34" charset="0"/>
              </a:defRPr>
            </a:lvl1pPr>
            <a:lvl2pPr marL="342900" indent="0" algn="ctr" defTabSz="685800" rtl="0" eaLnBrk="1" latinLnBrk="0" hangingPunct="1">
              <a:lnSpc>
                <a:spcPct val="90000"/>
              </a:lnSpc>
              <a:spcBef>
                <a:spcPts val="375"/>
              </a:spcBef>
              <a:buFontTx/>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90000"/>
              </a:lnSpc>
              <a:spcBef>
                <a:spcPts val="375"/>
              </a:spcBef>
              <a:buFontTx/>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90000"/>
              </a:lnSpc>
              <a:spcBef>
                <a:spcPts val="375"/>
              </a:spcBef>
              <a:buFontTx/>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90000"/>
              </a:lnSpc>
              <a:spcBef>
                <a:spcPts val="375"/>
              </a:spcBef>
              <a:buFontTx/>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a:latin typeface="Arial" panose="020B0604020202020204" pitchFamily="34" charset="0"/>
              </a:rPr>
              <a:t>European Evaluation Helpdesk for the CAP, 2023</a:t>
            </a:r>
          </a:p>
          <a:p>
            <a:pPr>
              <a:defRPr/>
            </a:pPr>
            <a:r>
              <a:rPr lang="en-US" sz="2300" dirty="0">
                <a:solidFill>
                  <a:schemeClr val="accent3"/>
                </a:solidFill>
                <a:latin typeface="Arial" panose="020B0604020202020204" pitchFamily="34" charset="0"/>
              </a:rPr>
              <a:t>evaluation@eucapnetwork.eu</a:t>
            </a:r>
            <a:endParaRPr lang="en-150" sz="2300" dirty="0">
              <a:solidFill>
                <a:schemeClr val="accent3"/>
              </a:solidFill>
              <a:latin typeface="Arial" panose="020B0604020202020204" pitchFamily="34" charset="0"/>
            </a:endParaRPr>
          </a:p>
          <a:p>
            <a:pPr>
              <a:defRPr/>
            </a:pPr>
            <a:r>
              <a:rPr lang="en-GB" sz="1100" dirty="0">
                <a:solidFill>
                  <a:schemeClr val="tx1">
                    <a:lumMod val="75000"/>
                  </a:schemeClr>
                </a:solidFill>
                <a:latin typeface="Arial" panose="020B0604020202020204" pitchFamily="34" charset="0"/>
              </a:rPr>
              <a:t>Rue </a:t>
            </a:r>
            <a:r>
              <a:rPr lang="en-GB" sz="1100" dirty="0" err="1">
                <a:solidFill>
                  <a:schemeClr val="tx1">
                    <a:lumMod val="75000"/>
                  </a:schemeClr>
                </a:solidFill>
                <a:latin typeface="Arial" panose="020B0604020202020204" pitchFamily="34" charset="0"/>
              </a:rPr>
              <a:t>Belliard</a:t>
            </a:r>
            <a:r>
              <a:rPr lang="en-GB" sz="1100" dirty="0">
                <a:solidFill>
                  <a:schemeClr val="tx1">
                    <a:lumMod val="75000"/>
                  </a:schemeClr>
                </a:solidFill>
                <a:latin typeface="Arial" panose="020B0604020202020204" pitchFamily="34" charset="0"/>
              </a:rPr>
              <a:t> 12, Brussels, Belgium</a:t>
            </a:r>
          </a:p>
          <a:p>
            <a:pPr>
              <a:defRPr/>
            </a:pPr>
            <a:r>
              <a:rPr lang="en-GB" sz="1100" dirty="0">
                <a:solidFill>
                  <a:schemeClr val="tx1">
                    <a:lumMod val="75000"/>
                  </a:schemeClr>
                </a:solidFill>
                <a:latin typeface="Arial" panose="020B0604020202020204" pitchFamily="34" charset="0"/>
              </a:rPr>
              <a:t>Tel. +32 2 808 10 24</a:t>
            </a:r>
          </a:p>
          <a:p>
            <a:pPr>
              <a:defRPr/>
            </a:pPr>
            <a:r>
              <a:rPr lang="en-US" sz="1100" dirty="0">
                <a:solidFill>
                  <a:schemeClr val="accent3"/>
                </a:solidFill>
                <a:latin typeface="Arial" panose="020B0604020202020204" pitchFamily="34" charset="0"/>
                <a:hlinkClick r:id="rId3">
                  <a:extLst>
                    <a:ext uri="{A12FA001-AC4F-418D-AE19-62706E023703}">
                      <ahyp:hlinkClr xmlns:ahyp="http://schemas.microsoft.com/office/drawing/2018/hyperlinkcolor" val="tx"/>
                    </a:ext>
                  </a:extLst>
                </a:hlinkClick>
              </a:rPr>
              <a:t>https://eu-cap-network.ec.europa.eu/support/evaluation_en</a:t>
            </a:r>
            <a:r>
              <a:rPr lang="en-US" sz="1100" dirty="0">
                <a:solidFill>
                  <a:schemeClr val="accent3"/>
                </a:solidFill>
                <a:latin typeface="Arial" panose="020B0604020202020204" pitchFamily="34" charset="0"/>
              </a:rPr>
              <a:t> </a:t>
            </a:r>
            <a:endParaRPr lang="en-GB" sz="1100" dirty="0">
              <a:solidFill>
                <a:schemeClr val="accent3"/>
              </a:solidFill>
              <a:latin typeface="Arial" panose="020B0604020202020204" pitchFamily="34" charset="0"/>
            </a:endParaRPr>
          </a:p>
          <a:p>
            <a:endParaRPr lang="en-US" dirty="0"/>
          </a:p>
        </p:txBody>
      </p:sp>
    </p:spTree>
    <p:extLst>
      <p:ext uri="{BB962C8B-B14F-4D97-AF65-F5344CB8AC3E}">
        <p14:creationId xmlns:p14="http://schemas.microsoft.com/office/powerpoint/2010/main" val="94941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48987" y="1165920"/>
            <a:ext cx="7956347" cy="3640790"/>
            <a:chOff x="344556" y="1248205"/>
            <a:chExt cx="8877107" cy="4544940"/>
          </a:xfrm>
        </p:grpSpPr>
        <p:grpSp>
          <p:nvGrpSpPr>
            <p:cNvPr id="36" name="Group 35"/>
            <p:cNvGrpSpPr/>
            <p:nvPr/>
          </p:nvGrpSpPr>
          <p:grpSpPr>
            <a:xfrm>
              <a:off x="2539841" y="1396842"/>
              <a:ext cx="4064317" cy="4064317"/>
              <a:chOff x="2539841" y="1396842"/>
              <a:chExt cx="4064317" cy="4064317"/>
            </a:xfrm>
          </p:grpSpPr>
          <p:sp>
            <p:nvSpPr>
              <p:cNvPr id="37" name="Freeform 36"/>
              <p:cNvSpPr/>
              <p:nvPr/>
            </p:nvSpPr>
            <p:spPr>
              <a:xfrm rot="10800000">
                <a:off x="5720250" y="2183942"/>
                <a:ext cx="147894" cy="45719"/>
              </a:xfrm>
              <a:custGeom>
                <a:avLst/>
                <a:gdLst>
                  <a:gd name="connsiteX0" fmla="*/ 0 w 147894"/>
                  <a:gd name="connsiteY0" fmla="*/ 0 h 45718"/>
                  <a:gd name="connsiteX1" fmla="*/ 147894 w 147894"/>
                  <a:gd name="connsiteY1" fmla="*/ 0 h 45718"/>
                  <a:gd name="connsiteX2" fmla="*/ 147894 w 147894"/>
                  <a:gd name="connsiteY2" fmla="*/ 45718 h 45718"/>
                  <a:gd name="connsiteX3" fmla="*/ 0 w 147894"/>
                  <a:gd name="connsiteY3" fmla="*/ 45718 h 45718"/>
                  <a:gd name="connsiteX4" fmla="*/ 0 w 147894"/>
                  <a:gd name="connsiteY4" fmla="*/ 0 h 4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94" h="45718">
                    <a:moveTo>
                      <a:pt x="147894" y="1"/>
                    </a:moveTo>
                    <a:lnTo>
                      <a:pt x="0" y="1"/>
                    </a:lnTo>
                    <a:lnTo>
                      <a:pt x="0" y="45717"/>
                    </a:lnTo>
                    <a:lnTo>
                      <a:pt x="147894" y="45717"/>
                    </a:lnTo>
                    <a:lnTo>
                      <a:pt x="147894" y="1"/>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52" tIns="2451" rIns="2452" bIns="2453" numCol="1" spcCol="1270" anchor="ctr" anchorCtr="0">
                <a:noAutofit/>
              </a:bodyPr>
              <a:lstStyle/>
              <a:p>
                <a:pPr algn="ctr" defTabSz="196922">
                  <a:lnSpc>
                    <a:spcPct val="90000"/>
                  </a:lnSpc>
                  <a:spcAft>
                    <a:spcPct val="35000"/>
                  </a:spcAft>
                </a:pPr>
                <a:endParaRPr lang="en-GB" sz="425" b="1">
                  <a:solidFill>
                    <a:srgbClr val="000000"/>
                  </a:solidFill>
                </a:endParaRPr>
              </a:p>
            </p:txBody>
          </p:sp>
          <p:sp>
            <p:nvSpPr>
              <p:cNvPr id="38" name="Circular Arrow 37"/>
              <p:cNvSpPr/>
              <p:nvPr/>
            </p:nvSpPr>
            <p:spPr>
              <a:xfrm>
                <a:off x="2539841" y="1396842"/>
                <a:ext cx="4064317" cy="4064317"/>
              </a:xfrm>
              <a:prstGeom prst="circularArrow">
                <a:avLst>
                  <a:gd name="adj1" fmla="val 6898"/>
                  <a:gd name="adj2" fmla="val 465012"/>
                  <a:gd name="adj3" fmla="val 2170074"/>
                  <a:gd name="adj4" fmla="val 18963710"/>
                  <a:gd name="adj5" fmla="val 8047"/>
                </a:avLst>
              </a:pr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9" name="Freeform 38"/>
              <p:cNvSpPr/>
              <p:nvPr/>
            </p:nvSpPr>
            <p:spPr>
              <a:xfrm rot="10800000">
                <a:off x="5771338" y="4509118"/>
                <a:ext cx="45718" cy="284158"/>
              </a:xfrm>
              <a:custGeom>
                <a:avLst/>
                <a:gdLst>
                  <a:gd name="connsiteX0" fmla="*/ 0 w 45718"/>
                  <a:gd name="connsiteY0" fmla="*/ 0 h 284157"/>
                  <a:gd name="connsiteX1" fmla="*/ 45718 w 45718"/>
                  <a:gd name="connsiteY1" fmla="*/ 0 h 284157"/>
                  <a:gd name="connsiteX2" fmla="*/ 45718 w 45718"/>
                  <a:gd name="connsiteY2" fmla="*/ 284157 h 284157"/>
                  <a:gd name="connsiteX3" fmla="*/ 0 w 45718"/>
                  <a:gd name="connsiteY3" fmla="*/ 284157 h 284157"/>
                  <a:gd name="connsiteX4" fmla="*/ 0 w 45718"/>
                  <a:gd name="connsiteY4" fmla="*/ 0 h 28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8" h="284157">
                    <a:moveTo>
                      <a:pt x="45717" y="0"/>
                    </a:moveTo>
                    <a:lnTo>
                      <a:pt x="1" y="0"/>
                    </a:lnTo>
                    <a:lnTo>
                      <a:pt x="1" y="284157"/>
                    </a:lnTo>
                    <a:lnTo>
                      <a:pt x="45717" y="284157"/>
                    </a:lnTo>
                    <a:lnTo>
                      <a:pt x="45717"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52" tIns="2451" rIns="2452" bIns="2452" numCol="1" spcCol="1270" anchor="ctr" anchorCtr="0">
                <a:noAutofit/>
              </a:bodyPr>
              <a:lstStyle/>
              <a:p>
                <a:pPr algn="ctr" defTabSz="196922">
                  <a:lnSpc>
                    <a:spcPct val="90000"/>
                  </a:lnSpc>
                  <a:spcAft>
                    <a:spcPct val="35000"/>
                  </a:spcAft>
                </a:pPr>
                <a:endParaRPr lang="en-GB" sz="425" b="1">
                  <a:solidFill>
                    <a:srgbClr val="000000"/>
                  </a:solidFill>
                </a:endParaRPr>
              </a:p>
            </p:txBody>
          </p:sp>
          <p:sp>
            <p:nvSpPr>
              <p:cNvPr id="40" name="Circular Arrow 39"/>
              <p:cNvSpPr/>
              <p:nvPr/>
            </p:nvSpPr>
            <p:spPr>
              <a:xfrm>
                <a:off x="2539841" y="1396842"/>
                <a:ext cx="4064317" cy="4064317"/>
              </a:xfrm>
              <a:prstGeom prst="circularArrow">
                <a:avLst>
                  <a:gd name="adj1" fmla="val 6898"/>
                  <a:gd name="adj2" fmla="val 465012"/>
                  <a:gd name="adj3" fmla="val 7571278"/>
                  <a:gd name="adj4" fmla="val 2763710"/>
                  <a:gd name="adj5" fmla="val 8047"/>
                </a:avLst>
              </a:pr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1" name="Freeform 40"/>
              <p:cNvSpPr/>
              <p:nvPr/>
            </p:nvSpPr>
            <p:spPr>
              <a:xfrm flipH="1">
                <a:off x="3326943" y="4628338"/>
                <a:ext cx="45718" cy="45718"/>
              </a:xfrm>
              <a:custGeom>
                <a:avLst/>
                <a:gdLst>
                  <a:gd name="connsiteX0" fmla="*/ 0 w 45718"/>
                  <a:gd name="connsiteY0" fmla="*/ 0 h 45718"/>
                  <a:gd name="connsiteX1" fmla="*/ 45718 w 45718"/>
                  <a:gd name="connsiteY1" fmla="*/ 0 h 45718"/>
                  <a:gd name="connsiteX2" fmla="*/ 45718 w 45718"/>
                  <a:gd name="connsiteY2" fmla="*/ 45718 h 45718"/>
                  <a:gd name="connsiteX3" fmla="*/ 0 w 45718"/>
                  <a:gd name="connsiteY3" fmla="*/ 45718 h 45718"/>
                  <a:gd name="connsiteX4" fmla="*/ 0 w 45718"/>
                  <a:gd name="connsiteY4" fmla="*/ 0 h 4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8" h="45718">
                    <a:moveTo>
                      <a:pt x="0" y="0"/>
                    </a:moveTo>
                    <a:lnTo>
                      <a:pt x="45718" y="0"/>
                    </a:lnTo>
                    <a:lnTo>
                      <a:pt x="45718" y="45718"/>
                    </a:lnTo>
                    <a:lnTo>
                      <a:pt x="0" y="457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52" tIns="2452" rIns="2452" bIns="2452" numCol="1" spcCol="1270" anchor="ctr" anchorCtr="0">
                <a:noAutofit/>
              </a:bodyPr>
              <a:lstStyle/>
              <a:p>
                <a:pPr algn="ctr" defTabSz="196922">
                  <a:lnSpc>
                    <a:spcPct val="90000"/>
                  </a:lnSpc>
                  <a:spcAft>
                    <a:spcPct val="35000"/>
                  </a:spcAft>
                </a:pPr>
                <a:endParaRPr lang="en-GB" sz="425" b="1">
                  <a:solidFill>
                    <a:srgbClr val="000000"/>
                  </a:solidFill>
                </a:endParaRPr>
              </a:p>
            </p:txBody>
          </p:sp>
          <p:sp>
            <p:nvSpPr>
              <p:cNvPr id="42" name="Circular Arrow 41"/>
              <p:cNvSpPr/>
              <p:nvPr/>
            </p:nvSpPr>
            <p:spPr>
              <a:xfrm>
                <a:off x="2539841" y="1396842"/>
                <a:ext cx="4064317" cy="4064317"/>
              </a:xfrm>
              <a:prstGeom prst="circularArrow">
                <a:avLst>
                  <a:gd name="adj1" fmla="val 6898"/>
                  <a:gd name="adj2" fmla="val 465012"/>
                  <a:gd name="adj3" fmla="val 12831768"/>
                  <a:gd name="adj4" fmla="val 8163710"/>
                  <a:gd name="adj5" fmla="val 8047"/>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3" name="Freeform 42"/>
              <p:cNvSpPr/>
              <p:nvPr/>
            </p:nvSpPr>
            <p:spPr>
              <a:xfrm>
                <a:off x="3279729" y="1992717"/>
                <a:ext cx="140145" cy="428169"/>
              </a:xfrm>
              <a:custGeom>
                <a:avLst/>
                <a:gdLst>
                  <a:gd name="connsiteX0" fmla="*/ 0 w 140145"/>
                  <a:gd name="connsiteY0" fmla="*/ 0 h 428169"/>
                  <a:gd name="connsiteX1" fmla="*/ 140145 w 140145"/>
                  <a:gd name="connsiteY1" fmla="*/ 0 h 428169"/>
                  <a:gd name="connsiteX2" fmla="*/ 140145 w 140145"/>
                  <a:gd name="connsiteY2" fmla="*/ 428169 h 428169"/>
                  <a:gd name="connsiteX3" fmla="*/ 0 w 140145"/>
                  <a:gd name="connsiteY3" fmla="*/ 428169 h 428169"/>
                  <a:gd name="connsiteX4" fmla="*/ 0 w 140145"/>
                  <a:gd name="connsiteY4" fmla="*/ 0 h 428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5" h="428169">
                    <a:moveTo>
                      <a:pt x="0" y="0"/>
                    </a:moveTo>
                    <a:lnTo>
                      <a:pt x="140145" y="0"/>
                    </a:lnTo>
                    <a:lnTo>
                      <a:pt x="140145" y="428169"/>
                    </a:lnTo>
                    <a:lnTo>
                      <a:pt x="0" y="4281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52" tIns="2452" rIns="2452" bIns="2452" numCol="1" spcCol="1270" anchor="ctr" anchorCtr="0">
                <a:noAutofit/>
              </a:bodyPr>
              <a:lstStyle/>
              <a:p>
                <a:pPr algn="ctr" defTabSz="196922">
                  <a:lnSpc>
                    <a:spcPct val="90000"/>
                  </a:lnSpc>
                  <a:spcAft>
                    <a:spcPct val="35000"/>
                  </a:spcAft>
                </a:pPr>
                <a:endParaRPr lang="en-GB" sz="425" b="1">
                  <a:solidFill>
                    <a:srgbClr val="000000"/>
                  </a:solidFill>
                </a:endParaRPr>
              </a:p>
            </p:txBody>
          </p:sp>
          <p:sp>
            <p:nvSpPr>
              <p:cNvPr id="44" name="Circular Arrow 43"/>
              <p:cNvSpPr/>
              <p:nvPr/>
            </p:nvSpPr>
            <p:spPr>
              <a:xfrm>
                <a:off x="2539841" y="1396842"/>
                <a:ext cx="4064317" cy="4064317"/>
              </a:xfrm>
              <a:prstGeom prst="circularArrow">
                <a:avLst>
                  <a:gd name="adj1" fmla="val 6898"/>
                  <a:gd name="adj2" fmla="val 465012"/>
                  <a:gd name="adj3" fmla="val 18370074"/>
                  <a:gd name="adj4" fmla="val 13691845"/>
                  <a:gd name="adj5" fmla="val 8047"/>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sp>
          <p:nvSpPr>
            <p:cNvPr id="52" name="Freeform 51"/>
            <p:cNvSpPr/>
            <p:nvPr/>
          </p:nvSpPr>
          <p:spPr>
            <a:xfrm>
              <a:off x="7308411" y="1464456"/>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768" tIns="11768" rIns="11768" bIns="11768" numCol="1" spcCol="1270" anchor="ctr" anchorCtr="0">
              <a:noAutofit/>
            </a:bodyPr>
            <a:lstStyle/>
            <a:p>
              <a:pPr algn="ctr" defTabSz="945226">
                <a:lnSpc>
                  <a:spcPct val="90000"/>
                </a:lnSpc>
                <a:spcAft>
                  <a:spcPct val="35000"/>
                </a:spcAft>
              </a:pPr>
              <a:endParaRPr lang="en-GB" sz="2123" b="1">
                <a:solidFill>
                  <a:srgbClr val="000000"/>
                </a:solidFill>
              </a:endParaRPr>
            </a:p>
          </p:txBody>
        </p:sp>
        <p:sp>
          <p:nvSpPr>
            <p:cNvPr id="54" name="Freeform 53"/>
            <p:cNvSpPr/>
            <p:nvPr/>
          </p:nvSpPr>
          <p:spPr>
            <a:xfrm>
              <a:off x="7916271" y="3335257"/>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768" tIns="11768" rIns="11768" bIns="11768" numCol="1" spcCol="1270" anchor="ctr" anchorCtr="0">
              <a:noAutofit/>
            </a:bodyPr>
            <a:lstStyle/>
            <a:p>
              <a:pPr algn="ctr" defTabSz="945226">
                <a:lnSpc>
                  <a:spcPct val="90000"/>
                </a:lnSpc>
                <a:spcAft>
                  <a:spcPct val="35000"/>
                </a:spcAft>
              </a:pPr>
              <a:endParaRPr lang="en-GB" sz="2123" b="1">
                <a:solidFill>
                  <a:srgbClr val="000000"/>
                </a:solidFill>
              </a:endParaRPr>
            </a:p>
          </p:txBody>
        </p:sp>
        <p:sp>
          <p:nvSpPr>
            <p:cNvPr id="56" name="Freeform 55"/>
            <p:cNvSpPr/>
            <p:nvPr/>
          </p:nvSpPr>
          <p:spPr>
            <a:xfrm>
              <a:off x="6324872" y="4491475"/>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768" tIns="11768" rIns="11768" bIns="11768" numCol="1" spcCol="1270" anchor="ctr" anchorCtr="0">
              <a:noAutofit/>
            </a:bodyPr>
            <a:lstStyle/>
            <a:p>
              <a:pPr algn="ctr" defTabSz="945226">
                <a:lnSpc>
                  <a:spcPct val="90000"/>
                </a:lnSpc>
                <a:spcAft>
                  <a:spcPct val="35000"/>
                </a:spcAft>
              </a:pPr>
              <a:endParaRPr lang="en-GB" sz="2123" b="1">
                <a:solidFill>
                  <a:srgbClr val="000000"/>
                </a:solidFill>
              </a:endParaRPr>
            </a:p>
          </p:txBody>
        </p:sp>
        <p:sp>
          <p:nvSpPr>
            <p:cNvPr id="58" name="Freeform 57"/>
            <p:cNvSpPr/>
            <p:nvPr/>
          </p:nvSpPr>
          <p:spPr>
            <a:xfrm>
              <a:off x="4733474" y="3335257"/>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768" tIns="11768" rIns="11768" bIns="11768" numCol="1" spcCol="1270" anchor="ctr" anchorCtr="0">
              <a:noAutofit/>
            </a:bodyPr>
            <a:lstStyle/>
            <a:p>
              <a:pPr algn="ctr" defTabSz="945226">
                <a:lnSpc>
                  <a:spcPct val="90000"/>
                </a:lnSpc>
                <a:spcAft>
                  <a:spcPct val="35000"/>
                </a:spcAft>
              </a:pPr>
              <a:endParaRPr lang="en-GB" sz="2123" b="1">
                <a:solidFill>
                  <a:srgbClr val="000000"/>
                </a:solidFill>
              </a:endParaRPr>
            </a:p>
          </p:txBody>
        </p:sp>
        <p:sp>
          <p:nvSpPr>
            <p:cNvPr id="60" name="Freeform 59"/>
            <p:cNvSpPr/>
            <p:nvPr/>
          </p:nvSpPr>
          <p:spPr>
            <a:xfrm>
              <a:off x="5341334" y="1464456"/>
              <a:ext cx="1006078" cy="1006078"/>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768" tIns="11768" rIns="11768" bIns="11768" numCol="1" spcCol="1270" anchor="ctr" anchorCtr="0">
              <a:noAutofit/>
            </a:bodyPr>
            <a:lstStyle/>
            <a:p>
              <a:pPr algn="ctr" defTabSz="945226">
                <a:lnSpc>
                  <a:spcPct val="90000"/>
                </a:lnSpc>
                <a:spcAft>
                  <a:spcPct val="35000"/>
                </a:spcAft>
              </a:pPr>
              <a:endParaRPr lang="en-GB" sz="2123" b="1">
                <a:solidFill>
                  <a:srgbClr val="000000"/>
                </a:solidFill>
              </a:endParaRPr>
            </a:p>
          </p:txBody>
        </p:sp>
        <p:sp>
          <p:nvSpPr>
            <p:cNvPr id="65" name="TextBox 64"/>
            <p:cNvSpPr txBox="1"/>
            <p:nvPr/>
          </p:nvSpPr>
          <p:spPr>
            <a:xfrm>
              <a:off x="3571854" y="4694143"/>
              <a:ext cx="2000290" cy="299609"/>
            </a:xfrm>
            <a:prstGeom prst="rect">
              <a:avLst/>
            </a:prstGeom>
            <a:noFill/>
          </p:spPr>
          <p:txBody>
            <a:bodyPr wrap="square" rtlCol="0">
              <a:spAutoFit/>
            </a:bodyPr>
            <a:lstStyle/>
            <a:p>
              <a:pPr algn="ctr"/>
              <a:r>
                <a:rPr lang="en-GB" sz="1081" b="1">
                  <a:solidFill>
                    <a:srgbClr val="000000"/>
                  </a:solidFill>
                </a:rPr>
                <a:t>PLANNING</a:t>
              </a:r>
            </a:p>
          </p:txBody>
        </p:sp>
        <p:sp>
          <p:nvSpPr>
            <p:cNvPr id="66" name="TextBox 65"/>
            <p:cNvSpPr txBox="1"/>
            <p:nvPr/>
          </p:nvSpPr>
          <p:spPr>
            <a:xfrm rot="16200000">
              <a:off x="2279585" y="3213953"/>
              <a:ext cx="2000290" cy="430094"/>
            </a:xfrm>
            <a:prstGeom prst="rect">
              <a:avLst/>
            </a:prstGeom>
            <a:noFill/>
          </p:spPr>
          <p:txBody>
            <a:bodyPr wrap="square" rtlCol="0">
              <a:spAutoFit/>
            </a:bodyPr>
            <a:lstStyle/>
            <a:p>
              <a:pPr algn="ctr"/>
              <a:r>
                <a:rPr lang="en-GB" sz="1081" b="1">
                  <a:solidFill>
                    <a:srgbClr val="000000"/>
                  </a:solidFill>
                </a:rPr>
                <a:t>POLICY IMPLEMENTATION</a:t>
              </a:r>
            </a:p>
          </p:txBody>
        </p:sp>
        <p:sp>
          <p:nvSpPr>
            <p:cNvPr id="67" name="TextBox 66"/>
            <p:cNvSpPr txBox="1"/>
            <p:nvPr/>
          </p:nvSpPr>
          <p:spPr>
            <a:xfrm rot="16200000">
              <a:off x="4881957" y="3224950"/>
              <a:ext cx="2000290" cy="261769"/>
            </a:xfrm>
            <a:prstGeom prst="rect">
              <a:avLst/>
            </a:prstGeom>
            <a:noFill/>
          </p:spPr>
          <p:txBody>
            <a:bodyPr wrap="square" rtlCol="0">
              <a:spAutoFit/>
            </a:bodyPr>
            <a:lstStyle/>
            <a:p>
              <a:pPr algn="ctr"/>
              <a:r>
                <a:rPr lang="en-GB" sz="1081" b="1">
                  <a:solidFill>
                    <a:srgbClr val="000000"/>
                  </a:solidFill>
                </a:rPr>
                <a:t>EVALUATION</a:t>
              </a:r>
            </a:p>
          </p:txBody>
        </p:sp>
        <p:sp>
          <p:nvSpPr>
            <p:cNvPr id="68" name="TextBox 67"/>
            <p:cNvSpPr txBox="1"/>
            <p:nvPr/>
          </p:nvSpPr>
          <p:spPr>
            <a:xfrm>
              <a:off x="3571854" y="1929801"/>
              <a:ext cx="2000290" cy="684927"/>
            </a:xfrm>
            <a:prstGeom prst="rect">
              <a:avLst/>
            </a:prstGeom>
            <a:noFill/>
          </p:spPr>
          <p:txBody>
            <a:bodyPr wrap="square" rtlCol="0">
              <a:spAutoFit/>
            </a:bodyPr>
            <a:lstStyle/>
            <a:p>
              <a:pPr algn="ctr"/>
              <a:r>
                <a:rPr lang="en-GB" sz="1081" b="1">
                  <a:solidFill>
                    <a:srgbClr val="000000"/>
                  </a:solidFill>
                </a:rPr>
                <a:t>REPORTING ON PERFORMANCE</a:t>
              </a:r>
            </a:p>
            <a:p>
              <a:pPr algn="ctr"/>
              <a:endParaRPr lang="en-GB" sz="1081" b="1">
                <a:solidFill>
                  <a:srgbClr val="000000"/>
                </a:solidFill>
              </a:endParaRPr>
            </a:p>
          </p:txBody>
        </p:sp>
        <p:sp>
          <p:nvSpPr>
            <p:cNvPr id="69" name="5-Point Star 68"/>
            <p:cNvSpPr/>
            <p:nvPr/>
          </p:nvSpPr>
          <p:spPr>
            <a:xfrm>
              <a:off x="3277794" y="5165024"/>
              <a:ext cx="144016" cy="144000"/>
            </a:xfrm>
            <a:prstGeom prst="star5">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sp>
          <p:nvSpPr>
            <p:cNvPr id="70" name="5-Point Star 69"/>
            <p:cNvSpPr/>
            <p:nvPr/>
          </p:nvSpPr>
          <p:spPr>
            <a:xfrm>
              <a:off x="2600152" y="4149691"/>
              <a:ext cx="144016" cy="1440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sp>
          <p:nvSpPr>
            <p:cNvPr id="71" name="5-Point Star 70"/>
            <p:cNvSpPr/>
            <p:nvPr/>
          </p:nvSpPr>
          <p:spPr>
            <a:xfrm>
              <a:off x="6504536" y="2722262"/>
              <a:ext cx="144016" cy="144000"/>
            </a:xfrm>
            <a:prstGeom prst="star5">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sp>
          <p:nvSpPr>
            <p:cNvPr id="72" name="5-Point Star 71"/>
            <p:cNvSpPr/>
            <p:nvPr/>
          </p:nvSpPr>
          <p:spPr>
            <a:xfrm>
              <a:off x="5487951" y="1556792"/>
              <a:ext cx="144016" cy="1440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sp>
          <p:nvSpPr>
            <p:cNvPr id="77" name="5-Point Star 76"/>
            <p:cNvSpPr/>
            <p:nvPr/>
          </p:nvSpPr>
          <p:spPr>
            <a:xfrm>
              <a:off x="4763806" y="1248205"/>
              <a:ext cx="144016" cy="1440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sp>
          <p:nvSpPr>
            <p:cNvPr id="87" name="5-Point Star 86"/>
            <p:cNvSpPr/>
            <p:nvPr/>
          </p:nvSpPr>
          <p:spPr>
            <a:xfrm>
              <a:off x="2534239" y="2869281"/>
              <a:ext cx="144016" cy="1440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sp>
          <p:nvSpPr>
            <p:cNvPr id="99" name="TextBox 98"/>
            <p:cNvSpPr txBox="1"/>
            <p:nvPr/>
          </p:nvSpPr>
          <p:spPr>
            <a:xfrm>
              <a:off x="2091421" y="5311870"/>
              <a:ext cx="1688525" cy="481275"/>
            </a:xfrm>
            <a:prstGeom prst="rect">
              <a:avLst/>
            </a:prstGeom>
            <a:noFill/>
          </p:spPr>
          <p:txBody>
            <a:bodyPr wrap="square" rtlCol="0">
              <a:spAutoFit/>
            </a:bodyPr>
            <a:lstStyle/>
            <a:p>
              <a:r>
                <a:rPr lang="en-GB" sz="1050">
                  <a:solidFill>
                    <a:srgbClr val="000000"/>
                  </a:solidFill>
                  <a:latin typeface="Arial" panose="020B0604020202020204" pitchFamily="34" charset="0"/>
                  <a:cs typeface="Arial" panose="020B0604020202020204" pitchFamily="34" charset="0"/>
                </a:rPr>
                <a:t>CAP Plan assessment and approval</a:t>
              </a:r>
            </a:p>
          </p:txBody>
        </p:sp>
        <p:sp>
          <p:nvSpPr>
            <p:cNvPr id="101" name="TextBox 100"/>
            <p:cNvSpPr txBox="1"/>
            <p:nvPr/>
          </p:nvSpPr>
          <p:spPr>
            <a:xfrm>
              <a:off x="6670328" y="2681122"/>
              <a:ext cx="2551335" cy="294113"/>
            </a:xfrm>
            <a:prstGeom prst="rect">
              <a:avLst/>
            </a:prstGeom>
            <a:noFill/>
          </p:spPr>
          <p:txBody>
            <a:bodyPr wrap="square" rtlCol="0">
              <a:spAutoFit/>
            </a:bodyPr>
            <a:lstStyle/>
            <a:p>
              <a:r>
                <a:rPr lang="en-GB" sz="1050">
                  <a:solidFill>
                    <a:srgbClr val="000000"/>
                  </a:solidFill>
                  <a:latin typeface="Arial" panose="020B0604020202020204" pitchFamily="34" charset="0"/>
                  <a:cs typeface="Arial" panose="020B0604020202020204" pitchFamily="34" charset="0"/>
                </a:rPr>
                <a:t>Interim evaluations (CAP Plan)</a:t>
              </a:r>
            </a:p>
          </p:txBody>
        </p:sp>
        <p:sp>
          <p:nvSpPr>
            <p:cNvPr id="102" name="TextBox 101"/>
            <p:cNvSpPr txBox="1"/>
            <p:nvPr/>
          </p:nvSpPr>
          <p:spPr>
            <a:xfrm>
              <a:off x="1011675" y="2739988"/>
              <a:ext cx="1903972" cy="294112"/>
            </a:xfrm>
            <a:prstGeom prst="rect">
              <a:avLst/>
            </a:prstGeom>
            <a:noFill/>
          </p:spPr>
          <p:txBody>
            <a:bodyPr wrap="square" rtlCol="0">
              <a:spAutoFit/>
            </a:bodyPr>
            <a:lstStyle/>
            <a:p>
              <a:r>
                <a:rPr lang="en-GB" sz="1050" dirty="0">
                  <a:solidFill>
                    <a:srgbClr val="000000"/>
                  </a:solidFill>
                  <a:latin typeface="Arial" panose="020B0604020202020204" pitchFamily="34" charset="0"/>
                  <a:cs typeface="Arial" panose="020B0604020202020204" pitchFamily="34" charset="0"/>
                </a:rPr>
                <a:t>Performance review</a:t>
              </a:r>
            </a:p>
          </p:txBody>
        </p:sp>
        <p:sp>
          <p:nvSpPr>
            <p:cNvPr id="103" name="TextBox 102"/>
            <p:cNvSpPr txBox="1"/>
            <p:nvPr/>
          </p:nvSpPr>
          <p:spPr>
            <a:xfrm>
              <a:off x="5686983" y="1540842"/>
              <a:ext cx="1884391" cy="299609"/>
            </a:xfrm>
            <a:prstGeom prst="rect">
              <a:avLst/>
            </a:prstGeom>
            <a:noFill/>
          </p:spPr>
          <p:txBody>
            <a:bodyPr wrap="square" rtlCol="0">
              <a:spAutoFit/>
            </a:bodyPr>
            <a:lstStyle/>
            <a:p>
              <a:endParaRPr lang="en-GB" sz="1081">
                <a:solidFill>
                  <a:srgbClr val="000000"/>
                </a:solidFill>
              </a:endParaRPr>
            </a:p>
          </p:txBody>
        </p:sp>
        <p:sp>
          <p:nvSpPr>
            <p:cNvPr id="109" name="TextBox 108"/>
            <p:cNvSpPr txBox="1"/>
            <p:nvPr/>
          </p:nvSpPr>
          <p:spPr>
            <a:xfrm>
              <a:off x="1219807" y="4071583"/>
              <a:ext cx="1954018" cy="481275"/>
            </a:xfrm>
            <a:prstGeom prst="rect">
              <a:avLst/>
            </a:prstGeom>
            <a:noFill/>
          </p:spPr>
          <p:txBody>
            <a:bodyPr wrap="square" rtlCol="0">
              <a:spAutoFit/>
            </a:bodyPr>
            <a:lstStyle/>
            <a:p>
              <a:r>
                <a:rPr lang="en-GB" sz="1050" dirty="0">
                  <a:solidFill>
                    <a:srgbClr val="000000"/>
                  </a:solidFill>
                  <a:latin typeface="Arial" panose="020B0604020202020204" pitchFamily="34" charset="0"/>
                  <a:cs typeface="Arial" panose="020B0604020202020204" pitchFamily="34" charset="0"/>
                </a:rPr>
                <a:t>Annual Monitoring Committee</a:t>
              </a:r>
            </a:p>
          </p:txBody>
        </p:sp>
        <p:sp>
          <p:nvSpPr>
            <p:cNvPr id="110" name="TextBox 109"/>
            <p:cNvSpPr txBox="1"/>
            <p:nvPr/>
          </p:nvSpPr>
          <p:spPr>
            <a:xfrm>
              <a:off x="963269" y="3721372"/>
              <a:ext cx="2129447" cy="294112"/>
            </a:xfrm>
            <a:prstGeom prst="rect">
              <a:avLst/>
            </a:prstGeom>
            <a:noFill/>
          </p:spPr>
          <p:txBody>
            <a:bodyPr wrap="square" rtlCol="0">
              <a:spAutoFit/>
            </a:bodyPr>
            <a:lstStyle/>
            <a:p>
              <a:r>
                <a:rPr lang="en-GB" sz="1050" dirty="0">
                  <a:solidFill>
                    <a:srgbClr val="000000"/>
                  </a:solidFill>
                  <a:latin typeface="Arial" panose="020B0604020202020204" pitchFamily="34" charset="0"/>
                  <a:cs typeface="Arial" panose="020B0604020202020204" pitchFamily="34" charset="0"/>
                </a:rPr>
                <a:t>Performance Report</a:t>
              </a:r>
            </a:p>
          </p:txBody>
        </p:sp>
        <p:sp>
          <p:nvSpPr>
            <p:cNvPr id="111" name="5-Point Star 110"/>
            <p:cNvSpPr/>
            <p:nvPr/>
          </p:nvSpPr>
          <p:spPr>
            <a:xfrm>
              <a:off x="4080396" y="1396842"/>
              <a:ext cx="144016" cy="1440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sp>
          <p:nvSpPr>
            <p:cNvPr id="112" name="TextBox 111"/>
            <p:cNvSpPr txBox="1"/>
            <p:nvPr/>
          </p:nvSpPr>
          <p:spPr>
            <a:xfrm>
              <a:off x="344556" y="2382714"/>
              <a:ext cx="2587546" cy="294112"/>
            </a:xfrm>
            <a:prstGeom prst="rect">
              <a:avLst/>
            </a:prstGeom>
            <a:noFill/>
          </p:spPr>
          <p:txBody>
            <a:bodyPr wrap="square" rtlCol="0">
              <a:spAutoFit/>
            </a:bodyPr>
            <a:lstStyle/>
            <a:p>
              <a:r>
                <a:rPr lang="en-GB" sz="1050" dirty="0">
                  <a:solidFill>
                    <a:srgbClr val="000000"/>
                  </a:solidFill>
                  <a:latin typeface="Arial" panose="020B0604020202020204" pitchFamily="34" charset="0"/>
                  <a:cs typeface="Arial" panose="020B0604020202020204" pitchFamily="34" charset="0"/>
                </a:rPr>
                <a:t>Action plan for remedial actions</a:t>
              </a:r>
            </a:p>
          </p:txBody>
        </p:sp>
        <p:sp>
          <p:nvSpPr>
            <p:cNvPr id="113" name="5-Point Star 112"/>
            <p:cNvSpPr/>
            <p:nvPr/>
          </p:nvSpPr>
          <p:spPr>
            <a:xfrm>
              <a:off x="2401620" y="3430123"/>
              <a:ext cx="144016" cy="1440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sp>
          <p:nvSpPr>
            <p:cNvPr id="114" name="5-Point Star 113"/>
            <p:cNvSpPr/>
            <p:nvPr/>
          </p:nvSpPr>
          <p:spPr>
            <a:xfrm>
              <a:off x="2462231" y="3785856"/>
              <a:ext cx="144016" cy="1440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sp>
          <p:nvSpPr>
            <p:cNvPr id="115" name="5-Point Star 114"/>
            <p:cNvSpPr/>
            <p:nvPr/>
          </p:nvSpPr>
          <p:spPr>
            <a:xfrm>
              <a:off x="6477018" y="4030899"/>
              <a:ext cx="144016" cy="144000"/>
            </a:xfrm>
            <a:prstGeom prst="star5">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sp>
          <p:nvSpPr>
            <p:cNvPr id="116" name="TextBox 115"/>
            <p:cNvSpPr txBox="1"/>
            <p:nvPr/>
          </p:nvSpPr>
          <p:spPr>
            <a:xfrm>
              <a:off x="6595295" y="3998431"/>
              <a:ext cx="1704635" cy="294112"/>
            </a:xfrm>
            <a:prstGeom prst="rect">
              <a:avLst/>
            </a:prstGeom>
            <a:noFill/>
          </p:spPr>
          <p:txBody>
            <a:bodyPr wrap="square" rtlCol="0">
              <a:spAutoFit/>
            </a:bodyPr>
            <a:lstStyle/>
            <a:p>
              <a:r>
                <a:rPr lang="en-GB" sz="1050" dirty="0">
                  <a:solidFill>
                    <a:srgbClr val="000000"/>
                  </a:solidFill>
                  <a:latin typeface="Arial" panose="020B0604020202020204" pitchFamily="34" charset="0"/>
                  <a:cs typeface="Arial" panose="020B0604020202020204" pitchFamily="34" charset="0"/>
                </a:rPr>
                <a:t>Ex-post evaluation</a:t>
              </a:r>
            </a:p>
          </p:txBody>
        </p:sp>
        <p:sp>
          <p:nvSpPr>
            <p:cNvPr id="117" name="TextBox 116"/>
            <p:cNvSpPr txBox="1"/>
            <p:nvPr/>
          </p:nvSpPr>
          <p:spPr>
            <a:xfrm>
              <a:off x="1647943" y="1313272"/>
              <a:ext cx="2634913" cy="294112"/>
            </a:xfrm>
            <a:prstGeom prst="rect">
              <a:avLst/>
            </a:prstGeom>
            <a:noFill/>
          </p:spPr>
          <p:txBody>
            <a:bodyPr wrap="square" rtlCol="0">
              <a:spAutoFit/>
            </a:bodyPr>
            <a:lstStyle/>
            <a:p>
              <a:r>
                <a:rPr lang="en-GB" sz="1050" dirty="0">
                  <a:solidFill>
                    <a:srgbClr val="000000"/>
                  </a:solidFill>
                  <a:latin typeface="Arial" panose="020B0604020202020204" pitchFamily="34" charset="0"/>
                  <a:cs typeface="Arial" panose="020B0604020202020204" pitchFamily="34" charset="0"/>
                </a:rPr>
                <a:t>Green Deal reporting (2023, 2025)</a:t>
              </a:r>
            </a:p>
          </p:txBody>
        </p:sp>
        <p:sp>
          <p:nvSpPr>
            <p:cNvPr id="118" name="TextBox 117"/>
            <p:cNvSpPr txBox="1"/>
            <p:nvPr/>
          </p:nvSpPr>
          <p:spPr>
            <a:xfrm>
              <a:off x="2312057" y="1251487"/>
              <a:ext cx="1247252" cy="299609"/>
            </a:xfrm>
            <a:prstGeom prst="rect">
              <a:avLst/>
            </a:prstGeom>
            <a:noFill/>
          </p:spPr>
          <p:txBody>
            <a:bodyPr wrap="square" rtlCol="0">
              <a:spAutoFit/>
            </a:bodyPr>
            <a:lstStyle/>
            <a:p>
              <a:endParaRPr lang="en-GB" sz="1081">
                <a:solidFill>
                  <a:srgbClr val="000000"/>
                </a:solidFill>
              </a:endParaRPr>
            </a:p>
          </p:txBody>
        </p:sp>
        <p:sp>
          <p:nvSpPr>
            <p:cNvPr id="55" name="5-Point Star 54"/>
            <p:cNvSpPr/>
            <p:nvPr/>
          </p:nvSpPr>
          <p:spPr>
            <a:xfrm>
              <a:off x="2625393" y="2520923"/>
              <a:ext cx="144016" cy="1440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sp>
          <p:nvSpPr>
            <p:cNvPr id="57" name="TextBox 56"/>
            <p:cNvSpPr txBox="1"/>
            <p:nvPr/>
          </p:nvSpPr>
          <p:spPr>
            <a:xfrm>
              <a:off x="641251" y="3324591"/>
              <a:ext cx="2089006" cy="294112"/>
            </a:xfrm>
            <a:prstGeom prst="rect">
              <a:avLst/>
            </a:prstGeom>
            <a:noFill/>
          </p:spPr>
          <p:txBody>
            <a:bodyPr wrap="square" rtlCol="0">
              <a:spAutoFit/>
            </a:bodyPr>
            <a:lstStyle/>
            <a:p>
              <a:r>
                <a:rPr lang="en-GB" sz="1050" dirty="0">
                  <a:solidFill>
                    <a:srgbClr val="000000"/>
                  </a:solidFill>
                  <a:latin typeface="Arial" panose="020B0604020202020204" pitchFamily="34" charset="0"/>
                  <a:cs typeface="Arial" panose="020B0604020202020204" pitchFamily="34" charset="0"/>
                </a:rPr>
                <a:t>Annual review meetings</a:t>
              </a:r>
            </a:p>
          </p:txBody>
        </p:sp>
        <p:sp>
          <p:nvSpPr>
            <p:cNvPr id="59" name="TextBox 58"/>
            <p:cNvSpPr txBox="1"/>
            <p:nvPr/>
          </p:nvSpPr>
          <p:spPr>
            <a:xfrm>
              <a:off x="488613" y="1711976"/>
              <a:ext cx="3292077" cy="294112"/>
            </a:xfrm>
            <a:prstGeom prst="rect">
              <a:avLst/>
            </a:prstGeom>
            <a:noFill/>
          </p:spPr>
          <p:txBody>
            <a:bodyPr wrap="square" rtlCol="0">
              <a:spAutoFit/>
            </a:bodyPr>
            <a:lstStyle/>
            <a:p>
              <a:r>
                <a:rPr lang="en-GB" sz="1050" dirty="0">
                  <a:solidFill>
                    <a:srgbClr val="000000"/>
                  </a:solidFill>
                  <a:latin typeface="Arial" panose="020B0604020202020204" pitchFamily="34" charset="0"/>
                  <a:cs typeface="Arial" panose="020B0604020202020204" pitchFamily="34" charset="0"/>
                </a:rPr>
                <a:t>Annual Programme Statement (Annex XII)</a:t>
              </a:r>
            </a:p>
          </p:txBody>
        </p:sp>
        <p:sp>
          <p:nvSpPr>
            <p:cNvPr id="61" name="5-Point Star 60"/>
            <p:cNvSpPr/>
            <p:nvPr/>
          </p:nvSpPr>
          <p:spPr>
            <a:xfrm>
              <a:off x="3427838" y="1695047"/>
              <a:ext cx="144016" cy="1440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583">
                <a:solidFill>
                  <a:srgbClr val="000000"/>
                </a:solidFill>
              </a:endParaRPr>
            </a:p>
          </p:txBody>
        </p:sp>
      </p:grpSp>
      <p:sp>
        <p:nvSpPr>
          <p:cNvPr id="62" name="5-Point Star 61"/>
          <p:cNvSpPr/>
          <p:nvPr/>
        </p:nvSpPr>
        <p:spPr>
          <a:xfrm>
            <a:off x="6517220" y="2620313"/>
            <a:ext cx="142307" cy="108000"/>
          </a:xfrm>
          <a:prstGeom prst="star5">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lIns="81016" tIns="40508" rIns="81016" bIns="40508" rtlCol="0" anchor="ctr"/>
          <a:lstStyle/>
          <a:p>
            <a:pPr algn="ctr" defTabSz="405098"/>
            <a:endParaRPr lang="en-GB" sz="1050">
              <a:solidFill>
                <a:srgbClr val="000000"/>
              </a:solidFill>
              <a:latin typeface="Arial" panose="020B0604020202020204" pitchFamily="34" charset="0"/>
              <a:cs typeface="Arial" panose="020B0604020202020204" pitchFamily="34" charset="0"/>
            </a:endParaRPr>
          </a:p>
        </p:txBody>
      </p:sp>
      <p:sp>
        <p:nvSpPr>
          <p:cNvPr id="75" name="TextBox 74"/>
          <p:cNvSpPr txBox="1"/>
          <p:nvPr/>
        </p:nvSpPr>
        <p:spPr>
          <a:xfrm>
            <a:off x="6656723" y="2573784"/>
            <a:ext cx="2521047" cy="243390"/>
          </a:xfrm>
          <a:prstGeom prst="rect">
            <a:avLst/>
          </a:prstGeom>
          <a:noFill/>
        </p:spPr>
        <p:txBody>
          <a:bodyPr wrap="square" lIns="81016" tIns="40508" rIns="81016" bIns="40508" rtlCol="0">
            <a:spAutoFit/>
          </a:bodyPr>
          <a:lstStyle/>
          <a:p>
            <a:r>
              <a:rPr lang="en-GB" sz="1050">
                <a:solidFill>
                  <a:srgbClr val="000000"/>
                </a:solidFill>
                <a:latin typeface="Arial" panose="020B0604020202020204" pitchFamily="34" charset="0"/>
                <a:cs typeface="Arial" panose="020B0604020202020204" pitchFamily="34" charset="0"/>
              </a:rPr>
              <a:t>Interim evaluation (2026)</a:t>
            </a:r>
          </a:p>
        </p:txBody>
      </p:sp>
      <p:sp>
        <p:nvSpPr>
          <p:cNvPr id="76" name="Tekstvak 27">
            <a:extLst>
              <a:ext uri="{FF2B5EF4-FFF2-40B4-BE49-F238E27FC236}">
                <a16:creationId xmlns:a16="http://schemas.microsoft.com/office/drawing/2014/main" id="{9ED10279-F620-405A-A42B-E67973A0C6CB}"/>
              </a:ext>
            </a:extLst>
          </p:cNvPr>
          <p:cNvSpPr txBox="1"/>
          <p:nvPr/>
        </p:nvSpPr>
        <p:spPr>
          <a:xfrm>
            <a:off x="2438693" y="72423"/>
            <a:ext cx="5537742" cy="807386"/>
          </a:xfrm>
          <a:prstGeom prst="rect">
            <a:avLst/>
          </a:prstGeom>
          <a:noFill/>
        </p:spPr>
        <p:txBody>
          <a:bodyPr wrap="square" lIns="68058" tIns="34029" rIns="68058" bIns="34029" rtlCol="0">
            <a:spAutoFit/>
          </a:bodyPr>
          <a:lstStyle/>
          <a:p>
            <a:pPr defTabSz="510457"/>
            <a:r>
              <a:rPr lang="en-GB" sz="2400" dirty="0">
                <a:solidFill>
                  <a:schemeClr val="accent3"/>
                </a:solidFill>
                <a:latin typeface="+mj-lt"/>
                <a:cs typeface="Arial" panose="020B0604020202020204" pitchFamily="34" charset="0"/>
              </a:rPr>
              <a:t>What does moving toward a performance-oriented </a:t>
            </a:r>
            <a:r>
              <a:rPr lang="en-GB" sz="2400">
                <a:solidFill>
                  <a:schemeClr val="accent3"/>
                </a:solidFill>
                <a:latin typeface="+mj-lt"/>
                <a:cs typeface="Arial" panose="020B0604020202020204" pitchFamily="34" charset="0"/>
              </a:rPr>
              <a:t>CAP mean?</a:t>
            </a:r>
            <a:endParaRPr lang="en-GB" sz="2400" dirty="0">
              <a:solidFill>
                <a:schemeClr val="accent3"/>
              </a:solidFill>
              <a:latin typeface="+mj-lt"/>
              <a:cs typeface="Arial" panose="020B0604020202020204" pitchFamily="34" charset="0"/>
            </a:endParaRPr>
          </a:p>
        </p:txBody>
      </p:sp>
      <p:sp>
        <p:nvSpPr>
          <p:cNvPr id="80" name="TextBox 79"/>
          <p:cNvSpPr txBox="1"/>
          <p:nvPr/>
        </p:nvSpPr>
        <p:spPr>
          <a:xfrm>
            <a:off x="4838937" y="952876"/>
            <a:ext cx="2521047" cy="243390"/>
          </a:xfrm>
          <a:prstGeom prst="rect">
            <a:avLst/>
          </a:prstGeom>
          <a:noFill/>
        </p:spPr>
        <p:txBody>
          <a:bodyPr wrap="square" lIns="81016" tIns="40508" rIns="81016" bIns="40508" rtlCol="0">
            <a:spAutoFit/>
          </a:bodyPr>
          <a:lstStyle/>
          <a:p>
            <a:r>
              <a:rPr lang="en-GB" sz="1050" dirty="0">
                <a:solidFill>
                  <a:srgbClr val="000000"/>
                </a:solidFill>
                <a:latin typeface="Arial" panose="020B0604020202020204" pitchFamily="34" charset="0"/>
                <a:cs typeface="Arial" panose="020B0604020202020204" pitchFamily="34" charset="0"/>
              </a:rPr>
              <a:t>Performance report (2027)</a:t>
            </a:r>
          </a:p>
        </p:txBody>
      </p:sp>
      <p:sp>
        <p:nvSpPr>
          <p:cNvPr id="53" name="TextBox 52"/>
          <p:cNvSpPr txBox="1"/>
          <p:nvPr/>
        </p:nvSpPr>
        <p:spPr>
          <a:xfrm>
            <a:off x="5500710" y="1305347"/>
            <a:ext cx="2521047" cy="243390"/>
          </a:xfrm>
          <a:prstGeom prst="rect">
            <a:avLst/>
          </a:prstGeom>
          <a:noFill/>
        </p:spPr>
        <p:txBody>
          <a:bodyPr wrap="square" lIns="81016" tIns="40508" rIns="81016" bIns="40508" rtlCol="0">
            <a:spAutoFit/>
          </a:bodyPr>
          <a:lstStyle/>
          <a:p>
            <a:r>
              <a:rPr lang="en-GB" sz="1050">
                <a:solidFill>
                  <a:srgbClr val="000000"/>
                </a:solidFill>
                <a:latin typeface="Arial" panose="020B0604020202020204" pitchFamily="34" charset="0"/>
                <a:cs typeface="Arial" panose="020B0604020202020204" pitchFamily="34" charset="0"/>
              </a:rPr>
              <a:t>Performance report (2031)</a:t>
            </a:r>
          </a:p>
        </p:txBody>
      </p:sp>
      <p:sp>
        <p:nvSpPr>
          <p:cNvPr id="63" name="TextBox 62"/>
          <p:cNvSpPr txBox="1"/>
          <p:nvPr/>
        </p:nvSpPr>
        <p:spPr>
          <a:xfrm>
            <a:off x="4007438" y="4588267"/>
            <a:ext cx="1383771" cy="253916"/>
          </a:xfrm>
          <a:prstGeom prst="rect">
            <a:avLst/>
          </a:prstGeom>
          <a:noFill/>
        </p:spPr>
        <p:txBody>
          <a:bodyPr wrap="square" rtlCol="0">
            <a:spAutoFit/>
          </a:bodyPr>
          <a:lstStyle/>
          <a:p>
            <a:r>
              <a:rPr lang="en-GB" sz="1050">
                <a:solidFill>
                  <a:srgbClr val="000000"/>
                </a:solidFill>
                <a:latin typeface="Arial" panose="020B0604020202020204" pitchFamily="34" charset="0"/>
                <a:cs typeface="Arial" panose="020B0604020202020204" pitchFamily="34" charset="0"/>
              </a:rPr>
              <a:t>Ex-ante evaluation</a:t>
            </a:r>
          </a:p>
        </p:txBody>
      </p:sp>
      <p:sp>
        <p:nvSpPr>
          <p:cNvPr id="64" name="5-Point Star 63"/>
          <p:cNvSpPr/>
          <p:nvPr/>
        </p:nvSpPr>
        <p:spPr>
          <a:xfrm>
            <a:off x="5570118" y="4174312"/>
            <a:ext cx="142307" cy="124319"/>
          </a:xfrm>
          <a:prstGeom prst="star5">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050">
              <a:solidFill>
                <a:srgbClr val="000000"/>
              </a:solidFill>
              <a:latin typeface="Arial" panose="020B0604020202020204" pitchFamily="34" charset="0"/>
              <a:cs typeface="Arial" panose="020B0604020202020204" pitchFamily="34" charset="0"/>
            </a:endParaRPr>
          </a:p>
        </p:txBody>
      </p:sp>
      <p:sp>
        <p:nvSpPr>
          <p:cNvPr id="73" name="TextBox 72"/>
          <p:cNvSpPr txBox="1"/>
          <p:nvPr/>
        </p:nvSpPr>
        <p:spPr>
          <a:xfrm>
            <a:off x="5392434" y="4287876"/>
            <a:ext cx="1100467" cy="415498"/>
          </a:xfrm>
          <a:prstGeom prst="rect">
            <a:avLst/>
          </a:prstGeom>
          <a:noFill/>
        </p:spPr>
        <p:txBody>
          <a:bodyPr wrap="square" rtlCol="0">
            <a:spAutoFit/>
          </a:bodyPr>
          <a:lstStyle/>
          <a:p>
            <a:r>
              <a:rPr lang="en-GB" sz="1050">
                <a:solidFill>
                  <a:srgbClr val="000000"/>
                </a:solidFill>
                <a:latin typeface="Arial" panose="020B0604020202020204" pitchFamily="34" charset="0"/>
                <a:cs typeface="Arial" panose="020B0604020202020204" pitchFamily="34" charset="0"/>
              </a:rPr>
              <a:t>SWOT, needs assessment</a:t>
            </a:r>
          </a:p>
        </p:txBody>
      </p:sp>
      <p:sp>
        <p:nvSpPr>
          <p:cNvPr id="74" name="5-Point Star 73"/>
          <p:cNvSpPr/>
          <p:nvPr/>
        </p:nvSpPr>
        <p:spPr>
          <a:xfrm>
            <a:off x="4051549" y="4441294"/>
            <a:ext cx="142307" cy="124319"/>
          </a:xfrm>
          <a:prstGeom prst="star5">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5098"/>
            <a:endParaRPr lang="en-GB" sz="105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651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F2E6-A673-444A-8216-D226FF3F1AC8}"/>
              </a:ext>
            </a:extLst>
          </p:cNvPr>
          <p:cNvSpPr>
            <a:spLocks noGrp="1"/>
          </p:cNvSpPr>
          <p:nvPr>
            <p:ph type="title"/>
          </p:nvPr>
        </p:nvSpPr>
        <p:spPr>
          <a:xfrm>
            <a:off x="2389488" y="134367"/>
            <a:ext cx="6105782" cy="994172"/>
          </a:xfrm>
        </p:spPr>
        <p:txBody>
          <a:bodyPr>
            <a:normAutofit/>
          </a:bodyPr>
          <a:lstStyle/>
          <a:p>
            <a:r>
              <a:rPr lang="en-ES" sz="2800" dirty="0"/>
              <a:t>Who evaluates CAP Strategic Plans</a:t>
            </a:r>
          </a:p>
        </p:txBody>
      </p:sp>
      <p:sp>
        <p:nvSpPr>
          <p:cNvPr id="3" name="Content Placeholder 2">
            <a:extLst>
              <a:ext uri="{FF2B5EF4-FFF2-40B4-BE49-F238E27FC236}">
                <a16:creationId xmlns:a16="http://schemas.microsoft.com/office/drawing/2014/main" id="{8FD618DA-1E5A-2B45-9B20-3A02DF1DF91E}"/>
              </a:ext>
            </a:extLst>
          </p:cNvPr>
          <p:cNvSpPr>
            <a:spLocks noGrp="1"/>
          </p:cNvSpPr>
          <p:nvPr>
            <p:ph idx="1"/>
          </p:nvPr>
        </p:nvSpPr>
        <p:spPr>
          <a:xfrm>
            <a:off x="3203946" y="1305162"/>
            <a:ext cx="4837340" cy="1380160"/>
          </a:xfrm>
        </p:spPr>
        <p:txBody>
          <a:bodyPr>
            <a:noAutofit/>
          </a:bodyPr>
          <a:lstStyle/>
          <a:p>
            <a:pPr marL="0" indent="0">
              <a:spcAft>
                <a:spcPts val="450"/>
              </a:spcAft>
              <a:buNone/>
            </a:pPr>
            <a:r>
              <a:rPr lang="en-GB" sz="1350" dirty="0"/>
              <a:t>MS responsible for :</a:t>
            </a:r>
          </a:p>
          <a:p>
            <a:pPr marL="297657" lvl="1" indent="-285750">
              <a:spcAft>
                <a:spcPts val="450"/>
              </a:spcAft>
              <a:buClr>
                <a:schemeClr val="accent1"/>
              </a:buClr>
              <a:buFont typeface="Arial" panose="020B0604020202020204" pitchFamily="34" charset="0"/>
              <a:buChar char="•"/>
            </a:pPr>
            <a:r>
              <a:rPr lang="en-GB" sz="1275" dirty="0"/>
              <a:t>Ex-ante evaluation, Evaluation Plan, evaluations during implementation and ex-post evaluation of the CAP SP</a:t>
            </a:r>
          </a:p>
          <a:p>
            <a:pPr marL="297657" lvl="1" indent="-285750">
              <a:spcAft>
                <a:spcPts val="450"/>
              </a:spcAft>
              <a:buClr>
                <a:schemeClr val="accent1"/>
              </a:buClr>
              <a:buFont typeface="Arial" panose="020B0604020202020204" pitchFamily="34" charset="0"/>
              <a:buChar char="•"/>
            </a:pPr>
            <a:r>
              <a:rPr lang="en-GB" sz="1275" dirty="0"/>
              <a:t>Covering all relevant SOs</a:t>
            </a:r>
          </a:p>
          <a:p>
            <a:pPr marL="297657" lvl="1" indent="-285750">
              <a:spcAft>
                <a:spcPts val="450"/>
              </a:spcAft>
              <a:buClr>
                <a:schemeClr val="accent1"/>
              </a:buClr>
              <a:buFont typeface="Arial" panose="020B0604020202020204" pitchFamily="34" charset="0"/>
              <a:buChar char="•"/>
            </a:pPr>
            <a:r>
              <a:rPr lang="en-GB" sz="1275" dirty="0"/>
              <a:t>Independent experts (Art. 140, Basic Act)</a:t>
            </a:r>
          </a:p>
        </p:txBody>
      </p:sp>
      <p:sp>
        <p:nvSpPr>
          <p:cNvPr id="7" name="Content Placeholder 2">
            <a:extLst>
              <a:ext uri="{FF2B5EF4-FFF2-40B4-BE49-F238E27FC236}">
                <a16:creationId xmlns:a16="http://schemas.microsoft.com/office/drawing/2014/main" id="{D6DADA26-C6A6-9344-9117-4F5D4451C8AA}"/>
              </a:ext>
            </a:extLst>
          </p:cNvPr>
          <p:cNvSpPr txBox="1">
            <a:spLocks/>
          </p:cNvSpPr>
          <p:nvPr/>
        </p:nvSpPr>
        <p:spPr>
          <a:xfrm>
            <a:off x="3203945" y="3492264"/>
            <a:ext cx="3551466" cy="12182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75" dirty="0"/>
              <a:t>EC responsible for:</a:t>
            </a:r>
          </a:p>
          <a:p>
            <a:pPr>
              <a:buClr>
                <a:schemeClr val="accent3"/>
              </a:buClr>
            </a:pPr>
            <a:r>
              <a:rPr lang="en-GB" sz="1275" dirty="0"/>
              <a:t>Evaluations based on multi-annual Evaluation Plan</a:t>
            </a:r>
          </a:p>
          <a:p>
            <a:pPr>
              <a:buClr>
                <a:schemeClr val="accent3"/>
              </a:buClr>
            </a:pPr>
            <a:r>
              <a:rPr lang="en-GB" sz="1275" dirty="0"/>
              <a:t>2026 interim evaluation of EAGF and the EAFRD (Art. 141, SPR)</a:t>
            </a:r>
          </a:p>
        </p:txBody>
      </p:sp>
      <p:pic>
        <p:nvPicPr>
          <p:cNvPr id="12" name="Picture 11" descr="A group of flags in front of a building&#10;&#10;Description automatically generated with medium confidence">
            <a:extLst>
              <a:ext uri="{FF2B5EF4-FFF2-40B4-BE49-F238E27FC236}">
                <a16:creationId xmlns:a16="http://schemas.microsoft.com/office/drawing/2014/main" id="{DCBD74E2-E020-1944-92AD-75F41A35AB2A}"/>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41990" y="3332748"/>
            <a:ext cx="2732856" cy="1537232"/>
          </a:xfrm>
          <a:prstGeom prst="rect">
            <a:avLst/>
          </a:prstGeom>
        </p:spPr>
      </p:pic>
      <p:grpSp>
        <p:nvGrpSpPr>
          <p:cNvPr id="24" name="Group 23">
            <a:extLst>
              <a:ext uri="{FF2B5EF4-FFF2-40B4-BE49-F238E27FC236}">
                <a16:creationId xmlns:a16="http://schemas.microsoft.com/office/drawing/2014/main" id="{F46E734D-5912-E44C-9EBA-44EECA18F065}"/>
              </a:ext>
            </a:extLst>
          </p:cNvPr>
          <p:cNvGrpSpPr/>
          <p:nvPr/>
        </p:nvGrpSpPr>
        <p:grpSpPr>
          <a:xfrm>
            <a:off x="341990" y="960078"/>
            <a:ext cx="2667542" cy="2216259"/>
            <a:chOff x="455987" y="1280104"/>
            <a:chExt cx="3572764" cy="3046968"/>
          </a:xfrm>
        </p:grpSpPr>
        <p:pic>
          <p:nvPicPr>
            <p:cNvPr id="21" name="Picture 20" descr="Map&#10;&#10;Description automatically generated">
              <a:extLst>
                <a:ext uri="{FF2B5EF4-FFF2-40B4-BE49-F238E27FC236}">
                  <a16:creationId xmlns:a16="http://schemas.microsoft.com/office/drawing/2014/main" id="{321ECD5B-2FBD-534F-81CD-9BD49715A896}"/>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455987" y="1280104"/>
              <a:ext cx="3569414" cy="3046968"/>
            </a:xfrm>
            <a:prstGeom prst="rect">
              <a:avLst/>
            </a:prstGeom>
          </p:spPr>
        </p:pic>
        <p:sp>
          <p:nvSpPr>
            <p:cNvPr id="23" name="Rectangle 22">
              <a:extLst>
                <a:ext uri="{FF2B5EF4-FFF2-40B4-BE49-F238E27FC236}">
                  <a16:creationId xmlns:a16="http://schemas.microsoft.com/office/drawing/2014/main" id="{D72DCA17-2914-AB45-BFA2-E5256E8D2D84}"/>
                </a:ext>
              </a:extLst>
            </p:cNvPr>
            <p:cNvSpPr/>
            <p:nvPr/>
          </p:nvSpPr>
          <p:spPr>
            <a:xfrm>
              <a:off x="484721" y="4020027"/>
              <a:ext cx="3544030" cy="279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350"/>
            </a:p>
          </p:txBody>
        </p:sp>
      </p:grpSp>
    </p:spTree>
    <p:extLst>
      <p:ext uri="{BB962C8B-B14F-4D97-AF65-F5344CB8AC3E}">
        <p14:creationId xmlns:p14="http://schemas.microsoft.com/office/powerpoint/2010/main" val="2130140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p:txBody>
          <a:bodyPr/>
          <a:lstStyle/>
          <a:p>
            <a:r>
              <a:rPr lang="en-ES" dirty="0"/>
              <a:t>What do </a:t>
            </a:r>
            <a:r>
              <a:rPr lang="en-GB" dirty="0"/>
              <a:t>MS</a:t>
            </a:r>
            <a:r>
              <a:rPr lang="en-ES" dirty="0"/>
              <a:t> need to evaluate</a:t>
            </a:r>
          </a:p>
        </p:txBody>
      </p:sp>
      <p:sp>
        <p:nvSpPr>
          <p:cNvPr id="6" name="Snip Single Corner of Rectangle 5">
            <a:extLst>
              <a:ext uri="{FF2B5EF4-FFF2-40B4-BE49-F238E27FC236}">
                <a16:creationId xmlns:a16="http://schemas.microsoft.com/office/drawing/2014/main" id="{DB0061FD-2DC7-1B4D-B572-3D1221B67ECD}"/>
              </a:ext>
            </a:extLst>
          </p:cNvPr>
          <p:cNvSpPr/>
          <p:nvPr/>
        </p:nvSpPr>
        <p:spPr>
          <a:xfrm>
            <a:off x="7543800" y="536329"/>
            <a:ext cx="1319892" cy="469202"/>
          </a:xfrm>
          <a:prstGeom prst="snip1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Art. 1 and 2</a:t>
            </a:r>
          </a:p>
        </p:txBody>
      </p:sp>
      <p:sp>
        <p:nvSpPr>
          <p:cNvPr id="10" name="Content Placeholder 2">
            <a:extLst>
              <a:ext uri="{FF2B5EF4-FFF2-40B4-BE49-F238E27FC236}">
                <a16:creationId xmlns:a16="http://schemas.microsoft.com/office/drawing/2014/main" id="{8F22252C-93BC-2C4B-ADC5-93263548FCE5}"/>
              </a:ext>
            </a:extLst>
          </p:cNvPr>
          <p:cNvSpPr txBox="1">
            <a:spLocks/>
          </p:cNvSpPr>
          <p:nvPr/>
        </p:nvSpPr>
        <p:spPr>
          <a:xfrm>
            <a:off x="665967" y="2125525"/>
            <a:ext cx="6704838" cy="146279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lang="en-ES" sz="2100" dirty="0"/>
              <a:t>Each Specific Objective (9 S</a:t>
            </a:r>
            <a:r>
              <a:rPr lang="en-GB" sz="2100" dirty="0"/>
              <a:t>O</a:t>
            </a:r>
            <a:r>
              <a:rPr lang="en-ES" sz="2100" dirty="0"/>
              <a:t>s + CCO)</a:t>
            </a:r>
            <a:endParaRPr lang="en-US" sz="2100" dirty="0"/>
          </a:p>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lang="en-ES" sz="2100" dirty="0"/>
              <a:t>Efficiency and simplification</a:t>
            </a:r>
            <a:endParaRPr lang="en-US" sz="2100" dirty="0"/>
          </a:p>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lang="en-ES" sz="2100" dirty="0"/>
              <a:t>Specific interventions or topics, where relevant</a:t>
            </a:r>
          </a:p>
        </p:txBody>
      </p:sp>
      <p:sp>
        <p:nvSpPr>
          <p:cNvPr id="5" name="TextBox 4">
            <a:extLst>
              <a:ext uri="{FF2B5EF4-FFF2-40B4-BE49-F238E27FC236}">
                <a16:creationId xmlns:a16="http://schemas.microsoft.com/office/drawing/2014/main" id="{5305AC1A-7A37-FB4F-9B40-9E99F45F5B32}"/>
              </a:ext>
            </a:extLst>
          </p:cNvPr>
          <p:cNvSpPr txBox="1"/>
          <p:nvPr/>
        </p:nvSpPr>
        <p:spPr>
          <a:xfrm>
            <a:off x="1996269" y="3464655"/>
            <a:ext cx="3653028" cy="1148007"/>
          </a:xfrm>
          <a:prstGeom prst="rect">
            <a:avLst/>
          </a:prstGeom>
          <a:noFill/>
        </p:spPr>
        <p:txBody>
          <a:bodyPr wrap="square" rtlCol="0">
            <a:spAutoFit/>
          </a:bodyPr>
          <a:lstStyle/>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lang="en-GB" sz="1350" dirty="0">
                <a:solidFill>
                  <a:srgbClr val="FF8B1F"/>
                </a:solidFill>
                <a:latin typeface="Arial" panose="020B0604020202020204" pitchFamily="34" charset="0"/>
                <a:cs typeface="Arial" panose="020B0604020202020204" pitchFamily="34" charset="0"/>
              </a:rPr>
              <a:t>LEADER AV</a:t>
            </a:r>
          </a:p>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lang="en-GB" sz="1350" dirty="0">
                <a:solidFill>
                  <a:srgbClr val="FF8B1F"/>
                </a:solidFill>
                <a:latin typeface="Arial" panose="020B0604020202020204" pitchFamily="34" charset="0"/>
                <a:cs typeface="Arial" panose="020B0604020202020204" pitchFamily="34" charset="0"/>
              </a:rPr>
              <a:t>National CAP Network</a:t>
            </a:r>
          </a:p>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lang="en-GB" sz="1350">
                <a:solidFill>
                  <a:srgbClr val="FF8B1F"/>
                </a:solidFill>
                <a:latin typeface="Arial" panose="020B0604020202020204" pitchFamily="34" charset="0"/>
                <a:cs typeface="Arial" panose="020B0604020202020204" pitchFamily="34" charset="0"/>
              </a:rPr>
              <a:t>AKIS</a:t>
            </a:r>
            <a:endParaRPr lang="en-GB" sz="1350" dirty="0">
              <a:solidFill>
                <a:srgbClr val="FF8B1F"/>
              </a:solidFill>
              <a:latin typeface="Arial" panose="020B0604020202020204" pitchFamily="34" charset="0"/>
              <a:cs typeface="Arial" panose="020B0604020202020204" pitchFamily="34" charset="0"/>
            </a:endParaRPr>
          </a:p>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lang="en-GB" sz="1350">
                <a:solidFill>
                  <a:srgbClr val="FF8B1F"/>
                </a:solidFill>
                <a:latin typeface="Arial" panose="020B0604020202020204" pitchFamily="34" charset="0"/>
                <a:cs typeface="Arial" panose="020B0604020202020204" pitchFamily="34" charset="0"/>
              </a:rPr>
              <a:t>Environment </a:t>
            </a:r>
            <a:r>
              <a:rPr lang="en-GB" sz="1350" dirty="0">
                <a:solidFill>
                  <a:srgbClr val="FF8B1F"/>
                </a:solidFill>
                <a:latin typeface="Arial" panose="020B0604020202020204" pitchFamily="34" charset="0"/>
                <a:cs typeface="Arial" panose="020B0604020202020204" pitchFamily="34" charset="0"/>
              </a:rPr>
              <a:t>and climate architecture</a:t>
            </a:r>
          </a:p>
        </p:txBody>
      </p:sp>
    </p:spTree>
    <p:extLst>
      <p:ext uri="{BB962C8B-B14F-4D97-AF65-F5344CB8AC3E}">
        <p14:creationId xmlns:p14="http://schemas.microsoft.com/office/powerpoint/2010/main" val="71558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a:xfrm>
            <a:off x="2531892" y="280009"/>
            <a:ext cx="5091546" cy="908345"/>
          </a:xfrm>
        </p:spPr>
        <p:txBody>
          <a:bodyPr>
            <a:normAutofit/>
          </a:bodyPr>
          <a:lstStyle/>
          <a:p>
            <a:r>
              <a:rPr lang="en-ES" sz="2800" dirty="0"/>
              <a:t>What do </a:t>
            </a:r>
            <a:r>
              <a:rPr lang="en-GB" sz="2800" dirty="0"/>
              <a:t>MS</a:t>
            </a:r>
            <a:r>
              <a:rPr lang="en-ES" sz="2800" dirty="0"/>
              <a:t> evaluate</a:t>
            </a:r>
          </a:p>
        </p:txBody>
      </p:sp>
      <p:sp>
        <p:nvSpPr>
          <p:cNvPr id="3" name="Content Placeholder 2">
            <a:extLst>
              <a:ext uri="{FF2B5EF4-FFF2-40B4-BE49-F238E27FC236}">
                <a16:creationId xmlns:a16="http://schemas.microsoft.com/office/drawing/2014/main" id="{925219E5-7178-1B45-8D09-45F2C3E60887}"/>
              </a:ext>
            </a:extLst>
          </p:cNvPr>
          <p:cNvSpPr>
            <a:spLocks noGrp="1"/>
          </p:cNvSpPr>
          <p:nvPr>
            <p:ph idx="1"/>
          </p:nvPr>
        </p:nvSpPr>
        <p:spPr>
          <a:xfrm>
            <a:off x="752217" y="1342901"/>
            <a:ext cx="6704838" cy="3184493"/>
          </a:xfrm>
        </p:spPr>
        <p:txBody>
          <a:bodyPr>
            <a:normAutofit/>
          </a:bodyPr>
          <a:lstStyle/>
          <a:p>
            <a:r>
              <a:rPr lang="en-ES" dirty="0"/>
              <a:t>Each Specific Objective (9 S</a:t>
            </a:r>
            <a:r>
              <a:rPr lang="en-GB" dirty="0"/>
              <a:t>O</a:t>
            </a:r>
            <a:r>
              <a:rPr lang="en-ES" dirty="0"/>
              <a:t>s + CCO)</a:t>
            </a:r>
          </a:p>
          <a:p>
            <a:endParaRPr lang="en-ES" dirty="0"/>
          </a:p>
          <a:p>
            <a:pPr marL="0" indent="0">
              <a:buNone/>
            </a:pPr>
            <a:endParaRPr lang="en-ES" dirty="0"/>
          </a:p>
          <a:p>
            <a:r>
              <a:rPr lang="en-ES" dirty="0"/>
              <a:t>Specific interventions or topics</a:t>
            </a:r>
          </a:p>
          <a:p>
            <a:pPr marL="0" indent="0">
              <a:buNone/>
            </a:pPr>
            <a:endParaRPr lang="en-ES" dirty="0"/>
          </a:p>
          <a:p>
            <a:pPr marL="0" indent="0">
              <a:buNone/>
            </a:pPr>
            <a:endParaRPr lang="en-ES" dirty="0"/>
          </a:p>
          <a:p>
            <a:pPr marL="0" indent="0">
              <a:buNone/>
            </a:pPr>
            <a:endParaRPr lang="en-ES" dirty="0"/>
          </a:p>
          <a:p>
            <a:r>
              <a:rPr lang="en-ES" dirty="0"/>
              <a:t>Efficiency and simplification</a:t>
            </a:r>
          </a:p>
        </p:txBody>
      </p:sp>
      <p:sp>
        <p:nvSpPr>
          <p:cNvPr id="4" name="TextBox 3">
            <a:extLst>
              <a:ext uri="{FF2B5EF4-FFF2-40B4-BE49-F238E27FC236}">
                <a16:creationId xmlns:a16="http://schemas.microsoft.com/office/drawing/2014/main" id="{8AFAF902-E183-2541-BED6-4B6662FB26B2}"/>
              </a:ext>
            </a:extLst>
          </p:cNvPr>
          <p:cNvSpPr txBox="1"/>
          <p:nvPr/>
        </p:nvSpPr>
        <p:spPr>
          <a:xfrm>
            <a:off x="1165860" y="1737178"/>
            <a:ext cx="3081528" cy="715581"/>
          </a:xfrm>
          <a:prstGeom prst="rect">
            <a:avLst/>
          </a:prstGeom>
          <a:noFill/>
        </p:spPr>
        <p:txBody>
          <a:bodyPr wrap="square" rtlCol="0">
            <a:spAutoFit/>
          </a:bodyPr>
          <a:lstStyle/>
          <a:p>
            <a:pPr marL="214313" indent="-214313">
              <a:buFont typeface="Arial" panose="020B0604020202020204" pitchFamily="34" charset="0"/>
              <a:buChar char="•"/>
            </a:pPr>
            <a:r>
              <a:rPr lang="en-GB" sz="1350" dirty="0">
                <a:solidFill>
                  <a:srgbClr val="FF8B1F"/>
                </a:solidFill>
                <a:latin typeface="Arial" panose="020B0604020202020204" pitchFamily="34" charset="0"/>
                <a:cs typeface="Arial" panose="020B0604020202020204" pitchFamily="34" charset="0"/>
              </a:rPr>
              <a:t>I</a:t>
            </a:r>
            <a:r>
              <a:rPr lang="en-ES" sz="1350" dirty="0">
                <a:solidFill>
                  <a:srgbClr val="FF8B1F"/>
                </a:solidFill>
                <a:latin typeface="Arial" panose="020B0604020202020204" pitchFamily="34" charset="0"/>
                <a:cs typeface="Arial" panose="020B0604020202020204" pitchFamily="34" charset="0"/>
              </a:rPr>
              <a:t>ndividually or in bundles</a:t>
            </a:r>
          </a:p>
          <a:p>
            <a:pPr marL="214313" indent="-214313">
              <a:buFont typeface="Arial" panose="020B0604020202020204" pitchFamily="34" charset="0"/>
              <a:buChar char="•"/>
            </a:pPr>
            <a:r>
              <a:rPr lang="en-ES" sz="1350" dirty="0">
                <a:solidFill>
                  <a:srgbClr val="FF8B1F"/>
                </a:solidFill>
                <a:latin typeface="Arial" panose="020B0604020202020204" pitchFamily="34" charset="0"/>
                <a:cs typeface="Arial" panose="020B0604020202020204" pitchFamily="34" charset="0"/>
              </a:rPr>
              <a:t>According to CAP SP intervention logic</a:t>
            </a:r>
          </a:p>
        </p:txBody>
      </p:sp>
      <p:sp>
        <p:nvSpPr>
          <p:cNvPr id="5" name="TextBox 4">
            <a:extLst>
              <a:ext uri="{FF2B5EF4-FFF2-40B4-BE49-F238E27FC236}">
                <a16:creationId xmlns:a16="http://schemas.microsoft.com/office/drawing/2014/main" id="{5305AC1A-7A37-FB4F-9B40-9E99F45F5B32}"/>
              </a:ext>
            </a:extLst>
          </p:cNvPr>
          <p:cNvSpPr txBox="1"/>
          <p:nvPr/>
        </p:nvSpPr>
        <p:spPr>
          <a:xfrm>
            <a:off x="1229868" y="2811576"/>
            <a:ext cx="3653028" cy="923330"/>
          </a:xfrm>
          <a:prstGeom prst="rect">
            <a:avLst/>
          </a:prstGeom>
          <a:noFill/>
        </p:spPr>
        <p:txBody>
          <a:bodyPr wrap="square" rtlCol="0">
            <a:spAutoFit/>
          </a:bodyPr>
          <a:lstStyle/>
          <a:p>
            <a:pPr marL="214313" indent="-214313">
              <a:buFont typeface="Arial" panose="020B0604020202020204" pitchFamily="34" charset="0"/>
              <a:buChar char="•"/>
            </a:pPr>
            <a:r>
              <a:rPr lang="en-GB" sz="1350" dirty="0">
                <a:solidFill>
                  <a:srgbClr val="FF8B1F"/>
                </a:solidFill>
                <a:latin typeface="Arial" panose="020B0604020202020204" pitchFamily="34" charset="0"/>
                <a:cs typeface="Arial" panose="020B0604020202020204" pitchFamily="34" charset="0"/>
              </a:rPr>
              <a:t>LEADER VA</a:t>
            </a:r>
          </a:p>
          <a:p>
            <a:pPr marL="214313" indent="-214313">
              <a:buFont typeface="Arial" panose="020B0604020202020204" pitchFamily="34" charset="0"/>
              <a:buChar char="•"/>
            </a:pPr>
            <a:r>
              <a:rPr lang="en-GB" sz="1350" dirty="0">
                <a:solidFill>
                  <a:srgbClr val="FF8B1F"/>
                </a:solidFill>
                <a:latin typeface="Arial" panose="020B0604020202020204" pitchFamily="34" charset="0"/>
                <a:cs typeface="Arial" panose="020B0604020202020204" pitchFamily="34" charset="0"/>
              </a:rPr>
              <a:t>National CAP Network</a:t>
            </a:r>
          </a:p>
          <a:p>
            <a:pPr marL="214313" indent="-214313">
              <a:buFont typeface="Arial" panose="020B0604020202020204" pitchFamily="34" charset="0"/>
              <a:buChar char="•"/>
            </a:pPr>
            <a:r>
              <a:rPr lang="en-GB" sz="1350" dirty="0">
                <a:solidFill>
                  <a:srgbClr val="FF8B1F"/>
                </a:solidFill>
                <a:latin typeface="Arial" panose="020B0604020202020204" pitchFamily="34" charset="0"/>
                <a:cs typeface="Arial" panose="020B0604020202020204" pitchFamily="34" charset="0"/>
              </a:rPr>
              <a:t>AKIS</a:t>
            </a:r>
          </a:p>
          <a:p>
            <a:pPr marL="214313" indent="-214313">
              <a:buFont typeface="Arial" panose="020B0604020202020204" pitchFamily="34" charset="0"/>
              <a:buChar char="•"/>
            </a:pPr>
            <a:r>
              <a:rPr lang="en-GB" sz="1350" dirty="0">
                <a:solidFill>
                  <a:srgbClr val="FF8B1F"/>
                </a:solidFill>
                <a:latin typeface="Arial" panose="020B0604020202020204" pitchFamily="34" charset="0"/>
                <a:cs typeface="Arial" panose="020B0604020202020204" pitchFamily="34" charset="0"/>
              </a:rPr>
              <a:t>Environment and climate architecture</a:t>
            </a:r>
          </a:p>
        </p:txBody>
      </p:sp>
      <p:sp>
        <p:nvSpPr>
          <p:cNvPr id="6" name="Snip Single Corner of Rectangle 5">
            <a:extLst>
              <a:ext uri="{FF2B5EF4-FFF2-40B4-BE49-F238E27FC236}">
                <a16:creationId xmlns:a16="http://schemas.microsoft.com/office/drawing/2014/main" id="{DB0061FD-2DC7-1B4D-B572-3D1221B67ECD}"/>
              </a:ext>
            </a:extLst>
          </p:cNvPr>
          <p:cNvSpPr/>
          <p:nvPr/>
        </p:nvSpPr>
        <p:spPr>
          <a:xfrm>
            <a:off x="5856732" y="1434464"/>
            <a:ext cx="973836" cy="421243"/>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Art. 2(a)</a:t>
            </a:r>
          </a:p>
        </p:txBody>
      </p:sp>
      <p:sp>
        <p:nvSpPr>
          <p:cNvPr id="7" name="Snip Single Corner of Rectangle 6">
            <a:extLst>
              <a:ext uri="{FF2B5EF4-FFF2-40B4-BE49-F238E27FC236}">
                <a16:creationId xmlns:a16="http://schemas.microsoft.com/office/drawing/2014/main" id="{BBE4D0A6-E7DD-CB46-B0AA-2C4D990F16B5}"/>
              </a:ext>
            </a:extLst>
          </p:cNvPr>
          <p:cNvSpPr/>
          <p:nvPr/>
        </p:nvSpPr>
        <p:spPr>
          <a:xfrm>
            <a:off x="4882896" y="2572845"/>
            <a:ext cx="973836" cy="421243"/>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Art. 2(d)</a:t>
            </a:r>
          </a:p>
        </p:txBody>
      </p:sp>
      <p:sp>
        <p:nvSpPr>
          <p:cNvPr id="9" name="Snip Single Corner of Rectangle 8">
            <a:extLst>
              <a:ext uri="{FF2B5EF4-FFF2-40B4-BE49-F238E27FC236}">
                <a16:creationId xmlns:a16="http://schemas.microsoft.com/office/drawing/2014/main" id="{19889027-A16F-2743-BBEA-1101C070E8A0}"/>
              </a:ext>
            </a:extLst>
          </p:cNvPr>
          <p:cNvSpPr/>
          <p:nvPr/>
        </p:nvSpPr>
        <p:spPr>
          <a:xfrm>
            <a:off x="4351734" y="4033862"/>
            <a:ext cx="973836" cy="421243"/>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Art. 1(3)</a:t>
            </a:r>
          </a:p>
        </p:txBody>
      </p:sp>
    </p:spTree>
    <p:extLst>
      <p:ext uri="{BB962C8B-B14F-4D97-AF65-F5344CB8AC3E}">
        <p14:creationId xmlns:p14="http://schemas.microsoft.com/office/powerpoint/2010/main" val="738005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a:xfrm>
            <a:off x="502109" y="1577578"/>
            <a:ext cx="7886700" cy="994172"/>
          </a:xfrm>
        </p:spPr>
        <p:txBody>
          <a:bodyPr>
            <a:normAutofit fontScale="90000"/>
          </a:bodyPr>
          <a:lstStyle/>
          <a:p>
            <a:r>
              <a:rPr lang="en-ES" dirty="0"/>
              <a:t>What are the main ingredients of evaluations? </a:t>
            </a:r>
          </a:p>
        </p:txBody>
      </p:sp>
    </p:spTree>
    <p:extLst>
      <p:ext uri="{BB962C8B-B14F-4D97-AF65-F5344CB8AC3E}">
        <p14:creationId xmlns:p14="http://schemas.microsoft.com/office/powerpoint/2010/main" val="2244543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a:xfrm>
            <a:off x="2358034" y="-7853"/>
            <a:ext cx="4963317" cy="994172"/>
          </a:xfrm>
        </p:spPr>
        <p:txBody>
          <a:bodyPr>
            <a:normAutofit/>
          </a:bodyPr>
          <a:lstStyle/>
          <a:p>
            <a:r>
              <a:rPr lang="en-ES" sz="2800" dirty="0"/>
              <a:t>How do MS evaluate</a:t>
            </a:r>
          </a:p>
        </p:txBody>
      </p:sp>
      <p:sp>
        <p:nvSpPr>
          <p:cNvPr id="7" name="Hexagon 6">
            <a:extLst>
              <a:ext uri="{FF2B5EF4-FFF2-40B4-BE49-F238E27FC236}">
                <a16:creationId xmlns:a16="http://schemas.microsoft.com/office/drawing/2014/main" id="{E29E48FD-A451-6644-AF74-53745B6DE282}"/>
              </a:ext>
            </a:extLst>
          </p:cNvPr>
          <p:cNvSpPr/>
          <p:nvPr/>
        </p:nvSpPr>
        <p:spPr>
          <a:xfrm>
            <a:off x="2117077" y="925468"/>
            <a:ext cx="1312026" cy="116337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100" dirty="0">
                <a:latin typeface="Arial" panose="020B0604020202020204" pitchFamily="34" charset="0"/>
                <a:cs typeface="Arial" panose="020B0604020202020204" pitchFamily="34" charset="0"/>
              </a:rPr>
              <a:t>Evaluation criteria</a:t>
            </a:r>
          </a:p>
        </p:txBody>
      </p:sp>
      <p:sp>
        <p:nvSpPr>
          <p:cNvPr id="8" name="Hexagon 7">
            <a:extLst>
              <a:ext uri="{FF2B5EF4-FFF2-40B4-BE49-F238E27FC236}">
                <a16:creationId xmlns:a16="http://schemas.microsoft.com/office/drawing/2014/main" id="{70FF643F-E7C6-C34C-8AC0-6EE9357FAC7C}"/>
              </a:ext>
            </a:extLst>
          </p:cNvPr>
          <p:cNvSpPr/>
          <p:nvPr/>
        </p:nvSpPr>
        <p:spPr>
          <a:xfrm>
            <a:off x="3138298" y="1517023"/>
            <a:ext cx="1312026" cy="116337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100" dirty="0">
                <a:latin typeface="Arial" panose="020B0604020202020204" pitchFamily="34" charset="0"/>
                <a:cs typeface="Arial" panose="020B0604020202020204" pitchFamily="34" charset="0"/>
              </a:rPr>
              <a:t>Key elements to assess</a:t>
            </a:r>
          </a:p>
          <a:p>
            <a:pPr algn="ctr"/>
            <a:r>
              <a:rPr lang="en-ES" sz="900" dirty="0">
                <a:latin typeface="Arial" panose="020B0604020202020204" pitchFamily="34" charset="0"/>
                <a:cs typeface="Arial" panose="020B0604020202020204" pitchFamily="34" charset="0"/>
              </a:rPr>
              <a:t>(effectiveness)</a:t>
            </a:r>
          </a:p>
        </p:txBody>
      </p:sp>
      <p:sp>
        <p:nvSpPr>
          <p:cNvPr id="9" name="Hexagon 8">
            <a:extLst>
              <a:ext uri="{FF2B5EF4-FFF2-40B4-BE49-F238E27FC236}">
                <a16:creationId xmlns:a16="http://schemas.microsoft.com/office/drawing/2014/main" id="{FAFB07A1-132B-DF4E-A552-FA8EACB124CE}"/>
              </a:ext>
            </a:extLst>
          </p:cNvPr>
          <p:cNvSpPr/>
          <p:nvPr/>
        </p:nvSpPr>
        <p:spPr>
          <a:xfrm>
            <a:off x="4159519" y="2088562"/>
            <a:ext cx="1312026" cy="116337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100" dirty="0">
                <a:latin typeface="Arial" panose="020B0604020202020204" pitchFamily="34" charset="0"/>
                <a:cs typeface="Arial" panose="020B0604020202020204" pitchFamily="34" charset="0"/>
              </a:rPr>
              <a:t>Factors of success</a:t>
            </a:r>
          </a:p>
        </p:txBody>
      </p:sp>
      <p:sp>
        <p:nvSpPr>
          <p:cNvPr id="12" name="Hexagon 11">
            <a:extLst>
              <a:ext uri="{FF2B5EF4-FFF2-40B4-BE49-F238E27FC236}">
                <a16:creationId xmlns:a16="http://schemas.microsoft.com/office/drawing/2014/main" id="{2E3F7901-C3F1-7846-902C-E87D75AE25BF}"/>
              </a:ext>
            </a:extLst>
          </p:cNvPr>
          <p:cNvSpPr/>
          <p:nvPr/>
        </p:nvSpPr>
        <p:spPr>
          <a:xfrm>
            <a:off x="2114036" y="2098710"/>
            <a:ext cx="1312026" cy="116337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100" dirty="0">
                <a:latin typeface="Arial" panose="020B0604020202020204" pitchFamily="34" charset="0"/>
                <a:cs typeface="Arial" panose="020B0604020202020204" pitchFamily="34" charset="0"/>
              </a:rPr>
              <a:t>Territorial scope</a:t>
            </a:r>
          </a:p>
        </p:txBody>
      </p:sp>
      <p:sp>
        <p:nvSpPr>
          <p:cNvPr id="14" name="Hexagon 13">
            <a:extLst>
              <a:ext uri="{FF2B5EF4-FFF2-40B4-BE49-F238E27FC236}">
                <a16:creationId xmlns:a16="http://schemas.microsoft.com/office/drawing/2014/main" id="{230C673F-6397-ED4B-BC81-580DD0EDEEAB}"/>
              </a:ext>
            </a:extLst>
          </p:cNvPr>
          <p:cNvSpPr/>
          <p:nvPr/>
        </p:nvSpPr>
        <p:spPr>
          <a:xfrm>
            <a:off x="3138298" y="2661313"/>
            <a:ext cx="1312026" cy="116337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ES" sz="1100" dirty="0">
                <a:latin typeface="Arial" panose="020B0604020202020204" pitchFamily="34" charset="0"/>
                <a:cs typeface="Arial" panose="020B0604020202020204" pitchFamily="34" charset="0"/>
              </a:rPr>
              <a:t>Evaluation questions</a:t>
            </a:r>
          </a:p>
        </p:txBody>
      </p:sp>
      <p:sp>
        <p:nvSpPr>
          <p:cNvPr id="16" name="Hexagon 15">
            <a:extLst>
              <a:ext uri="{FF2B5EF4-FFF2-40B4-BE49-F238E27FC236}">
                <a16:creationId xmlns:a16="http://schemas.microsoft.com/office/drawing/2014/main" id="{5FB216C3-3C48-D746-A756-0A1DF43F8B31}"/>
              </a:ext>
            </a:extLst>
          </p:cNvPr>
          <p:cNvSpPr/>
          <p:nvPr/>
        </p:nvSpPr>
        <p:spPr>
          <a:xfrm>
            <a:off x="4159519" y="3251936"/>
            <a:ext cx="1312026" cy="116337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100" dirty="0">
                <a:latin typeface="Arial" panose="020B0604020202020204" pitchFamily="34" charset="0"/>
                <a:cs typeface="Arial" panose="020B0604020202020204" pitchFamily="34" charset="0"/>
              </a:rPr>
              <a:t>Indicators</a:t>
            </a:r>
          </a:p>
          <a:p>
            <a:pPr algn="ctr"/>
            <a:r>
              <a:rPr lang="en-ES" sz="1100" dirty="0">
                <a:latin typeface="Arial" panose="020B0604020202020204" pitchFamily="34" charset="0"/>
                <a:cs typeface="Arial" panose="020B0604020202020204" pitchFamily="34" charset="0"/>
              </a:rPr>
              <a:t>(common + specific)</a:t>
            </a:r>
          </a:p>
        </p:txBody>
      </p:sp>
      <p:sp>
        <p:nvSpPr>
          <p:cNvPr id="19" name="Hexagon 18">
            <a:extLst>
              <a:ext uri="{FF2B5EF4-FFF2-40B4-BE49-F238E27FC236}">
                <a16:creationId xmlns:a16="http://schemas.microsoft.com/office/drawing/2014/main" id="{959EAC76-B3F7-6D4B-A92A-C7EE57D1E683}"/>
              </a:ext>
            </a:extLst>
          </p:cNvPr>
          <p:cNvSpPr/>
          <p:nvPr/>
        </p:nvSpPr>
        <p:spPr>
          <a:xfrm>
            <a:off x="5184789" y="3833623"/>
            <a:ext cx="1307977" cy="114756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100" dirty="0">
                <a:latin typeface="Arial" panose="020B0604020202020204" pitchFamily="34" charset="0"/>
                <a:cs typeface="Arial" panose="020B0604020202020204" pitchFamily="34" charset="0"/>
              </a:rPr>
              <a:t>Additional information</a:t>
            </a:r>
          </a:p>
        </p:txBody>
      </p:sp>
    </p:spTree>
    <p:extLst>
      <p:ext uri="{BB962C8B-B14F-4D97-AF65-F5344CB8AC3E}">
        <p14:creationId xmlns:p14="http://schemas.microsoft.com/office/powerpoint/2010/main" val="248373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4" grpId="0" animBg="1"/>
      <p:bldP spid="16"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a:xfrm>
            <a:off x="2333883" y="180265"/>
            <a:ext cx="6556804" cy="994172"/>
          </a:xfrm>
        </p:spPr>
        <p:txBody>
          <a:bodyPr>
            <a:normAutofit/>
          </a:bodyPr>
          <a:lstStyle/>
          <a:p>
            <a:r>
              <a:rPr lang="en-ES" sz="2800" dirty="0"/>
              <a:t>MS carry out evaluations using evaluation criteria</a:t>
            </a:r>
          </a:p>
        </p:txBody>
      </p:sp>
      <p:sp>
        <p:nvSpPr>
          <p:cNvPr id="3" name="Content Placeholder 2">
            <a:extLst>
              <a:ext uri="{FF2B5EF4-FFF2-40B4-BE49-F238E27FC236}">
                <a16:creationId xmlns:a16="http://schemas.microsoft.com/office/drawing/2014/main" id="{925219E5-7178-1B45-8D09-45F2C3E60887}"/>
              </a:ext>
            </a:extLst>
          </p:cNvPr>
          <p:cNvSpPr>
            <a:spLocks noGrp="1"/>
          </p:cNvSpPr>
          <p:nvPr>
            <p:ph idx="1"/>
          </p:nvPr>
        </p:nvSpPr>
        <p:spPr>
          <a:xfrm>
            <a:off x="381815" y="1580385"/>
            <a:ext cx="8207375" cy="2493574"/>
          </a:xfrm>
        </p:spPr>
        <p:txBody>
          <a:bodyPr>
            <a:normAutofit fontScale="92500" lnSpcReduction="10000"/>
          </a:bodyPr>
          <a:lstStyle/>
          <a:p>
            <a:pPr marL="0" indent="0">
              <a:buNone/>
            </a:pPr>
            <a:r>
              <a:rPr lang="en-ES" b="1" dirty="0"/>
              <a:t>Evaluation criteria</a:t>
            </a:r>
          </a:p>
          <a:p>
            <a:r>
              <a:rPr lang="en-ES" dirty="0"/>
              <a:t>Effectiveness and impacts</a:t>
            </a:r>
          </a:p>
          <a:p>
            <a:r>
              <a:rPr lang="en-ES" dirty="0"/>
              <a:t>Efficiency</a:t>
            </a:r>
          </a:p>
          <a:p>
            <a:r>
              <a:rPr lang="en-ES" dirty="0"/>
              <a:t>Relevance</a:t>
            </a:r>
          </a:p>
          <a:p>
            <a:r>
              <a:rPr lang="en-ES" dirty="0"/>
              <a:t>Coherence</a:t>
            </a:r>
          </a:p>
          <a:p>
            <a:r>
              <a:rPr lang="en-ES" dirty="0"/>
              <a:t>Union Value Added</a:t>
            </a:r>
          </a:p>
          <a:p>
            <a:pPr marL="0" indent="0" algn="r">
              <a:buNone/>
            </a:pPr>
            <a:r>
              <a:rPr lang="en-GB" i="1" dirty="0"/>
              <a:t>(Better Regulation, Tool #47)</a:t>
            </a:r>
            <a:endParaRPr lang="en-ES" i="1" dirty="0"/>
          </a:p>
        </p:txBody>
      </p:sp>
      <p:sp>
        <p:nvSpPr>
          <p:cNvPr id="4" name="Snip Single Corner of Rectangle 3">
            <a:extLst>
              <a:ext uri="{FF2B5EF4-FFF2-40B4-BE49-F238E27FC236}">
                <a16:creationId xmlns:a16="http://schemas.microsoft.com/office/drawing/2014/main" id="{80103CCB-E943-7843-8D32-5697DD53B514}"/>
              </a:ext>
            </a:extLst>
          </p:cNvPr>
          <p:cNvSpPr/>
          <p:nvPr/>
        </p:nvSpPr>
        <p:spPr>
          <a:xfrm>
            <a:off x="5817561" y="1746100"/>
            <a:ext cx="1399032" cy="421243"/>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Art. 1 &amp; 2(b)</a:t>
            </a:r>
          </a:p>
        </p:txBody>
      </p:sp>
    </p:spTree>
    <p:extLst>
      <p:ext uri="{BB962C8B-B14F-4D97-AF65-F5344CB8AC3E}">
        <p14:creationId xmlns:p14="http://schemas.microsoft.com/office/powerpoint/2010/main" val="4200069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1E91DE-771E-3CA2-B153-58E3AA1763D1}"/>
              </a:ext>
            </a:extLst>
          </p:cNvPr>
          <p:cNvSpPr/>
          <p:nvPr/>
        </p:nvSpPr>
        <p:spPr>
          <a:xfrm>
            <a:off x="641179" y="1088509"/>
            <a:ext cx="7724481" cy="3178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Oval 22">
            <a:extLst>
              <a:ext uri="{FF2B5EF4-FFF2-40B4-BE49-F238E27FC236}">
                <a16:creationId xmlns:a16="http://schemas.microsoft.com/office/drawing/2014/main" id="{BED382AD-8BA7-DE48-9DDF-4457EBC3FBCF}"/>
              </a:ext>
            </a:extLst>
          </p:cNvPr>
          <p:cNvSpPr/>
          <p:nvPr/>
        </p:nvSpPr>
        <p:spPr>
          <a:xfrm>
            <a:off x="5747720" y="1015945"/>
            <a:ext cx="1773936" cy="30232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350"/>
          </a:p>
        </p:txBody>
      </p:sp>
      <p:sp>
        <p:nvSpPr>
          <p:cNvPr id="2" name="Title 1">
            <a:extLst>
              <a:ext uri="{FF2B5EF4-FFF2-40B4-BE49-F238E27FC236}">
                <a16:creationId xmlns:a16="http://schemas.microsoft.com/office/drawing/2014/main" id="{46EDC4BE-3C78-7E4F-9D08-6095B8427BBF}"/>
              </a:ext>
            </a:extLst>
          </p:cNvPr>
          <p:cNvSpPr>
            <a:spLocks noGrp="1"/>
          </p:cNvSpPr>
          <p:nvPr>
            <p:ph type="title"/>
          </p:nvPr>
        </p:nvSpPr>
        <p:spPr>
          <a:xfrm>
            <a:off x="2360378" y="147676"/>
            <a:ext cx="5753695" cy="940833"/>
          </a:xfrm>
        </p:spPr>
        <p:txBody>
          <a:bodyPr>
            <a:normAutofit/>
          </a:bodyPr>
          <a:lstStyle/>
          <a:p>
            <a:r>
              <a:rPr lang="en-ES" sz="2100" dirty="0"/>
              <a:t>Evaluation criteria help evaluate the whole flow of the CAP from conception to outcomes …</a:t>
            </a:r>
          </a:p>
        </p:txBody>
      </p:sp>
      <p:sp>
        <p:nvSpPr>
          <p:cNvPr id="5" name="Rectangle 4">
            <a:extLst>
              <a:ext uri="{FF2B5EF4-FFF2-40B4-BE49-F238E27FC236}">
                <a16:creationId xmlns:a16="http://schemas.microsoft.com/office/drawing/2014/main" id="{CBA947B8-20C0-C247-A1EA-4200907678E8}"/>
              </a:ext>
            </a:extLst>
          </p:cNvPr>
          <p:cNvSpPr/>
          <p:nvPr/>
        </p:nvSpPr>
        <p:spPr>
          <a:xfrm>
            <a:off x="1933956" y="3347666"/>
            <a:ext cx="1229868" cy="42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Objectives</a:t>
            </a:r>
          </a:p>
        </p:txBody>
      </p:sp>
      <p:sp>
        <p:nvSpPr>
          <p:cNvPr id="6" name="Rectangle 5">
            <a:extLst>
              <a:ext uri="{FF2B5EF4-FFF2-40B4-BE49-F238E27FC236}">
                <a16:creationId xmlns:a16="http://schemas.microsoft.com/office/drawing/2014/main" id="{1E4FEE1E-F114-F842-9FF0-45D67F9AD569}"/>
              </a:ext>
            </a:extLst>
          </p:cNvPr>
          <p:cNvSpPr/>
          <p:nvPr/>
        </p:nvSpPr>
        <p:spPr>
          <a:xfrm>
            <a:off x="3273552" y="3347666"/>
            <a:ext cx="1229868" cy="42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Inputs</a:t>
            </a:r>
          </a:p>
        </p:txBody>
      </p:sp>
      <p:sp>
        <p:nvSpPr>
          <p:cNvPr id="7" name="Rectangle 6">
            <a:extLst>
              <a:ext uri="{FF2B5EF4-FFF2-40B4-BE49-F238E27FC236}">
                <a16:creationId xmlns:a16="http://schemas.microsoft.com/office/drawing/2014/main" id="{33C790BF-423B-0342-ACFB-9785F8A8FA0C}"/>
              </a:ext>
            </a:extLst>
          </p:cNvPr>
          <p:cNvSpPr/>
          <p:nvPr/>
        </p:nvSpPr>
        <p:spPr>
          <a:xfrm>
            <a:off x="4622292" y="3347666"/>
            <a:ext cx="1229868" cy="42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Activities</a:t>
            </a:r>
          </a:p>
        </p:txBody>
      </p:sp>
      <p:sp>
        <p:nvSpPr>
          <p:cNvPr id="8" name="Rectangle 7">
            <a:extLst>
              <a:ext uri="{FF2B5EF4-FFF2-40B4-BE49-F238E27FC236}">
                <a16:creationId xmlns:a16="http://schemas.microsoft.com/office/drawing/2014/main" id="{AFEFB98F-FA27-C543-B476-BCF794800EB0}"/>
              </a:ext>
            </a:extLst>
          </p:cNvPr>
          <p:cNvSpPr/>
          <p:nvPr/>
        </p:nvSpPr>
        <p:spPr>
          <a:xfrm>
            <a:off x="5955887" y="3347666"/>
            <a:ext cx="1240441" cy="42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Outputs</a:t>
            </a:r>
          </a:p>
        </p:txBody>
      </p:sp>
      <p:sp>
        <p:nvSpPr>
          <p:cNvPr id="10" name="Rectangle 9">
            <a:extLst>
              <a:ext uri="{FF2B5EF4-FFF2-40B4-BE49-F238E27FC236}">
                <a16:creationId xmlns:a16="http://schemas.microsoft.com/office/drawing/2014/main" id="{D00942AC-9182-F542-BD91-39E28C4EB445}"/>
              </a:ext>
            </a:extLst>
          </p:cNvPr>
          <p:cNvSpPr/>
          <p:nvPr/>
        </p:nvSpPr>
        <p:spPr>
          <a:xfrm>
            <a:off x="708660" y="2186520"/>
            <a:ext cx="1088136" cy="385477"/>
          </a:xfrm>
          <a:prstGeom prst="rect">
            <a:avLst/>
          </a:prstGeom>
          <a:solidFill>
            <a:srgbClr val="FF8B1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Needs</a:t>
            </a:r>
          </a:p>
        </p:txBody>
      </p:sp>
      <p:sp>
        <p:nvSpPr>
          <p:cNvPr id="11" name="Rectangle 10">
            <a:extLst>
              <a:ext uri="{FF2B5EF4-FFF2-40B4-BE49-F238E27FC236}">
                <a16:creationId xmlns:a16="http://schemas.microsoft.com/office/drawing/2014/main" id="{EF3416BD-3A82-E046-B5EA-125C4F3D3F6A}"/>
              </a:ext>
            </a:extLst>
          </p:cNvPr>
          <p:cNvSpPr/>
          <p:nvPr/>
        </p:nvSpPr>
        <p:spPr>
          <a:xfrm>
            <a:off x="6014467" y="1579206"/>
            <a:ext cx="1240441" cy="646438"/>
          </a:xfrm>
          <a:prstGeom prst="rect">
            <a:avLst/>
          </a:prstGeom>
          <a:solidFill>
            <a:srgbClr val="FF8B1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Impacts</a:t>
            </a:r>
          </a:p>
          <a:p>
            <a:pPr algn="ctr"/>
            <a:r>
              <a:rPr lang="en-ES" sz="900" dirty="0">
                <a:latin typeface="Arial" panose="020B0604020202020204" pitchFamily="34" charset="0"/>
                <a:cs typeface="Arial" panose="020B0604020202020204" pitchFamily="34" charset="0"/>
              </a:rPr>
              <a:t>(medium, long-term outcomes)</a:t>
            </a:r>
          </a:p>
        </p:txBody>
      </p:sp>
      <p:sp>
        <p:nvSpPr>
          <p:cNvPr id="12" name="Rectangle 11">
            <a:extLst>
              <a:ext uri="{FF2B5EF4-FFF2-40B4-BE49-F238E27FC236}">
                <a16:creationId xmlns:a16="http://schemas.microsoft.com/office/drawing/2014/main" id="{EADEBBA9-E27E-204D-9AB2-70B937FE17D6}"/>
              </a:ext>
            </a:extLst>
          </p:cNvPr>
          <p:cNvSpPr/>
          <p:nvPr/>
        </p:nvSpPr>
        <p:spPr>
          <a:xfrm>
            <a:off x="6014466" y="2303267"/>
            <a:ext cx="1240442" cy="646438"/>
          </a:xfrm>
          <a:prstGeom prst="rect">
            <a:avLst/>
          </a:prstGeom>
          <a:solidFill>
            <a:srgbClr val="FF8B1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Results</a:t>
            </a:r>
          </a:p>
          <a:p>
            <a:pPr algn="ctr"/>
            <a:r>
              <a:rPr lang="en-ES" sz="900" dirty="0">
                <a:latin typeface="Arial" panose="020B0604020202020204" pitchFamily="34" charset="0"/>
                <a:cs typeface="Arial" panose="020B0604020202020204" pitchFamily="34" charset="0"/>
              </a:rPr>
              <a:t>(intermediate outcomes)</a:t>
            </a:r>
          </a:p>
        </p:txBody>
      </p:sp>
      <p:sp>
        <p:nvSpPr>
          <p:cNvPr id="13" name="Rectangle 12">
            <a:extLst>
              <a:ext uri="{FF2B5EF4-FFF2-40B4-BE49-F238E27FC236}">
                <a16:creationId xmlns:a16="http://schemas.microsoft.com/office/drawing/2014/main" id="{77247139-89E7-4B4B-9A13-98F8B68017E7}"/>
              </a:ext>
            </a:extLst>
          </p:cNvPr>
          <p:cNvSpPr/>
          <p:nvPr/>
        </p:nvSpPr>
        <p:spPr>
          <a:xfrm>
            <a:off x="2197491" y="1362517"/>
            <a:ext cx="1595342" cy="50499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Other EU policies/ interventions</a:t>
            </a:r>
          </a:p>
        </p:txBody>
      </p:sp>
      <p:sp>
        <p:nvSpPr>
          <p:cNvPr id="22" name="Rectangle 21">
            <a:extLst>
              <a:ext uri="{FF2B5EF4-FFF2-40B4-BE49-F238E27FC236}">
                <a16:creationId xmlns:a16="http://schemas.microsoft.com/office/drawing/2014/main" id="{BECD83A0-9D88-0447-9AFF-9469F0C69026}"/>
              </a:ext>
            </a:extLst>
          </p:cNvPr>
          <p:cNvSpPr/>
          <p:nvPr/>
        </p:nvSpPr>
        <p:spPr>
          <a:xfrm>
            <a:off x="1837945" y="3260682"/>
            <a:ext cx="5462111" cy="608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350"/>
          </a:p>
        </p:txBody>
      </p:sp>
      <p:sp>
        <p:nvSpPr>
          <p:cNvPr id="20" name="TextBox 19">
            <a:extLst>
              <a:ext uri="{FF2B5EF4-FFF2-40B4-BE49-F238E27FC236}">
                <a16:creationId xmlns:a16="http://schemas.microsoft.com/office/drawing/2014/main" id="{73105648-8233-8A46-B779-9985767D8FBE}"/>
              </a:ext>
            </a:extLst>
          </p:cNvPr>
          <p:cNvSpPr txBox="1"/>
          <p:nvPr/>
        </p:nvSpPr>
        <p:spPr>
          <a:xfrm>
            <a:off x="612648" y="3327145"/>
            <a:ext cx="1184148" cy="461665"/>
          </a:xfrm>
          <a:prstGeom prst="rect">
            <a:avLst/>
          </a:prstGeom>
          <a:solidFill>
            <a:schemeClr val="bg1"/>
          </a:solidFill>
        </p:spPr>
        <p:txBody>
          <a:bodyPr wrap="square" rtlCol="0">
            <a:spAutoFit/>
          </a:bodyPr>
          <a:lstStyle/>
          <a:p>
            <a:pPr algn="ctr"/>
            <a:r>
              <a:rPr lang="en-ES" sz="1200" i="1" dirty="0">
                <a:solidFill>
                  <a:schemeClr val="accent1">
                    <a:lumMod val="75000"/>
                  </a:schemeClr>
                </a:solidFill>
                <a:latin typeface="Arial" panose="020B0604020202020204" pitchFamily="34" charset="0"/>
                <a:cs typeface="Arial" panose="020B0604020202020204" pitchFamily="34" charset="0"/>
              </a:rPr>
              <a:t>EU intervention</a:t>
            </a:r>
          </a:p>
        </p:txBody>
      </p:sp>
    </p:spTree>
    <p:extLst>
      <p:ext uri="{BB962C8B-B14F-4D97-AF65-F5344CB8AC3E}">
        <p14:creationId xmlns:p14="http://schemas.microsoft.com/office/powerpoint/2010/main" val="3690706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BED382AD-8BA7-DE48-9DDF-4457EBC3FBCF}"/>
              </a:ext>
            </a:extLst>
          </p:cNvPr>
          <p:cNvSpPr/>
          <p:nvPr/>
        </p:nvSpPr>
        <p:spPr>
          <a:xfrm>
            <a:off x="5747720" y="1003914"/>
            <a:ext cx="1773936" cy="3023288"/>
          </a:xfrm>
          <a:prstGeom prst="ellipse">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350"/>
          </a:p>
        </p:txBody>
      </p:sp>
      <p:sp>
        <p:nvSpPr>
          <p:cNvPr id="5" name="Rectangle 4">
            <a:extLst>
              <a:ext uri="{FF2B5EF4-FFF2-40B4-BE49-F238E27FC236}">
                <a16:creationId xmlns:a16="http://schemas.microsoft.com/office/drawing/2014/main" id="{CBA947B8-20C0-C247-A1EA-4200907678E8}"/>
              </a:ext>
            </a:extLst>
          </p:cNvPr>
          <p:cNvSpPr/>
          <p:nvPr/>
        </p:nvSpPr>
        <p:spPr>
          <a:xfrm>
            <a:off x="1933956" y="3335634"/>
            <a:ext cx="1229868" cy="42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Objectives</a:t>
            </a:r>
          </a:p>
        </p:txBody>
      </p:sp>
      <p:sp>
        <p:nvSpPr>
          <p:cNvPr id="6" name="Rectangle 5">
            <a:extLst>
              <a:ext uri="{FF2B5EF4-FFF2-40B4-BE49-F238E27FC236}">
                <a16:creationId xmlns:a16="http://schemas.microsoft.com/office/drawing/2014/main" id="{1E4FEE1E-F114-F842-9FF0-45D67F9AD569}"/>
              </a:ext>
            </a:extLst>
          </p:cNvPr>
          <p:cNvSpPr/>
          <p:nvPr/>
        </p:nvSpPr>
        <p:spPr>
          <a:xfrm>
            <a:off x="3273552" y="3335634"/>
            <a:ext cx="1229868" cy="42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Inputs</a:t>
            </a:r>
          </a:p>
        </p:txBody>
      </p:sp>
      <p:sp>
        <p:nvSpPr>
          <p:cNvPr id="7" name="Rectangle 6">
            <a:extLst>
              <a:ext uri="{FF2B5EF4-FFF2-40B4-BE49-F238E27FC236}">
                <a16:creationId xmlns:a16="http://schemas.microsoft.com/office/drawing/2014/main" id="{33C790BF-423B-0342-ACFB-9785F8A8FA0C}"/>
              </a:ext>
            </a:extLst>
          </p:cNvPr>
          <p:cNvSpPr/>
          <p:nvPr/>
        </p:nvSpPr>
        <p:spPr>
          <a:xfrm>
            <a:off x="4622292" y="3335634"/>
            <a:ext cx="1229868" cy="42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Activities</a:t>
            </a:r>
          </a:p>
        </p:txBody>
      </p:sp>
      <p:sp>
        <p:nvSpPr>
          <p:cNvPr id="8" name="Rectangle 7">
            <a:extLst>
              <a:ext uri="{FF2B5EF4-FFF2-40B4-BE49-F238E27FC236}">
                <a16:creationId xmlns:a16="http://schemas.microsoft.com/office/drawing/2014/main" id="{AFEFB98F-FA27-C543-B476-BCF794800EB0}"/>
              </a:ext>
            </a:extLst>
          </p:cNvPr>
          <p:cNvSpPr/>
          <p:nvPr/>
        </p:nvSpPr>
        <p:spPr>
          <a:xfrm>
            <a:off x="5955887" y="3335634"/>
            <a:ext cx="1240441" cy="42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Outputs</a:t>
            </a:r>
          </a:p>
        </p:txBody>
      </p:sp>
      <p:sp>
        <p:nvSpPr>
          <p:cNvPr id="10" name="Rectangle 9">
            <a:extLst>
              <a:ext uri="{FF2B5EF4-FFF2-40B4-BE49-F238E27FC236}">
                <a16:creationId xmlns:a16="http://schemas.microsoft.com/office/drawing/2014/main" id="{D00942AC-9182-F542-BD91-39E28C4EB445}"/>
              </a:ext>
            </a:extLst>
          </p:cNvPr>
          <p:cNvSpPr/>
          <p:nvPr/>
        </p:nvSpPr>
        <p:spPr>
          <a:xfrm>
            <a:off x="708660" y="2174489"/>
            <a:ext cx="1088136" cy="385477"/>
          </a:xfrm>
          <a:prstGeom prst="rect">
            <a:avLst/>
          </a:prstGeom>
          <a:solidFill>
            <a:srgbClr val="FF8B1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Needs</a:t>
            </a:r>
          </a:p>
        </p:txBody>
      </p:sp>
      <p:sp>
        <p:nvSpPr>
          <p:cNvPr id="11" name="Rectangle 10">
            <a:extLst>
              <a:ext uri="{FF2B5EF4-FFF2-40B4-BE49-F238E27FC236}">
                <a16:creationId xmlns:a16="http://schemas.microsoft.com/office/drawing/2014/main" id="{EF3416BD-3A82-E046-B5EA-125C4F3D3F6A}"/>
              </a:ext>
            </a:extLst>
          </p:cNvPr>
          <p:cNvSpPr/>
          <p:nvPr/>
        </p:nvSpPr>
        <p:spPr>
          <a:xfrm>
            <a:off x="6028542" y="1544213"/>
            <a:ext cx="1240441" cy="646438"/>
          </a:xfrm>
          <a:prstGeom prst="rect">
            <a:avLst/>
          </a:prstGeom>
          <a:solidFill>
            <a:srgbClr val="FF8B1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Impacts</a:t>
            </a:r>
          </a:p>
          <a:p>
            <a:pPr algn="ctr"/>
            <a:r>
              <a:rPr lang="en-ES" sz="900" dirty="0">
                <a:latin typeface="Arial" panose="020B0604020202020204" pitchFamily="34" charset="0"/>
                <a:cs typeface="Arial" panose="020B0604020202020204" pitchFamily="34" charset="0"/>
              </a:rPr>
              <a:t>(medium, long-term outcomes)</a:t>
            </a:r>
          </a:p>
        </p:txBody>
      </p:sp>
      <p:sp>
        <p:nvSpPr>
          <p:cNvPr id="12" name="Rectangle 11">
            <a:extLst>
              <a:ext uri="{FF2B5EF4-FFF2-40B4-BE49-F238E27FC236}">
                <a16:creationId xmlns:a16="http://schemas.microsoft.com/office/drawing/2014/main" id="{EADEBBA9-E27E-204D-9AB2-70B937FE17D6}"/>
              </a:ext>
            </a:extLst>
          </p:cNvPr>
          <p:cNvSpPr/>
          <p:nvPr/>
        </p:nvSpPr>
        <p:spPr>
          <a:xfrm>
            <a:off x="6037084" y="2286386"/>
            <a:ext cx="1240442" cy="646438"/>
          </a:xfrm>
          <a:prstGeom prst="rect">
            <a:avLst/>
          </a:prstGeom>
          <a:solidFill>
            <a:srgbClr val="FF8B1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Results</a:t>
            </a:r>
          </a:p>
          <a:p>
            <a:pPr algn="ctr"/>
            <a:r>
              <a:rPr lang="en-ES" sz="900" dirty="0">
                <a:latin typeface="Arial" panose="020B0604020202020204" pitchFamily="34" charset="0"/>
                <a:cs typeface="Arial" panose="020B0604020202020204" pitchFamily="34" charset="0"/>
              </a:rPr>
              <a:t>(intermediate outcomes)</a:t>
            </a:r>
          </a:p>
        </p:txBody>
      </p:sp>
      <p:sp>
        <p:nvSpPr>
          <p:cNvPr id="13" name="Rectangle 12">
            <a:extLst>
              <a:ext uri="{FF2B5EF4-FFF2-40B4-BE49-F238E27FC236}">
                <a16:creationId xmlns:a16="http://schemas.microsoft.com/office/drawing/2014/main" id="{77247139-89E7-4B4B-9A13-98F8B68017E7}"/>
              </a:ext>
            </a:extLst>
          </p:cNvPr>
          <p:cNvSpPr/>
          <p:nvPr/>
        </p:nvSpPr>
        <p:spPr>
          <a:xfrm>
            <a:off x="2197491" y="1350485"/>
            <a:ext cx="1595342" cy="50499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Other EU policies/ interventions</a:t>
            </a:r>
          </a:p>
        </p:txBody>
      </p:sp>
      <p:sp>
        <p:nvSpPr>
          <p:cNvPr id="14" name="TextBox 13">
            <a:extLst>
              <a:ext uri="{FF2B5EF4-FFF2-40B4-BE49-F238E27FC236}">
                <a16:creationId xmlns:a16="http://schemas.microsoft.com/office/drawing/2014/main" id="{6921CA97-24AA-434C-B431-454AD9BF398B}"/>
              </a:ext>
            </a:extLst>
          </p:cNvPr>
          <p:cNvSpPr txBox="1"/>
          <p:nvPr/>
        </p:nvSpPr>
        <p:spPr>
          <a:xfrm>
            <a:off x="7674819" y="2295835"/>
            <a:ext cx="919688" cy="461665"/>
          </a:xfrm>
          <a:prstGeom prst="rect">
            <a:avLst/>
          </a:prstGeom>
          <a:noFill/>
        </p:spPr>
        <p:txBody>
          <a:bodyPr wrap="square" rtlCol="0">
            <a:spAutoFit/>
          </a:bodyPr>
          <a:lstStyle/>
          <a:p>
            <a:pPr algn="ctr"/>
            <a:r>
              <a:rPr lang="en-ES" sz="1200" dirty="0">
                <a:latin typeface="Arial" panose="020B0604020202020204" pitchFamily="34" charset="0"/>
                <a:cs typeface="Arial" panose="020B0604020202020204" pitchFamily="34" charset="0"/>
              </a:rPr>
              <a:t>EU Value Added</a:t>
            </a:r>
          </a:p>
        </p:txBody>
      </p:sp>
      <p:sp>
        <p:nvSpPr>
          <p:cNvPr id="15" name="TextBox 14">
            <a:extLst>
              <a:ext uri="{FF2B5EF4-FFF2-40B4-BE49-F238E27FC236}">
                <a16:creationId xmlns:a16="http://schemas.microsoft.com/office/drawing/2014/main" id="{4FDA1FD9-C1A6-9845-92CA-B9A426119AEE}"/>
              </a:ext>
            </a:extLst>
          </p:cNvPr>
          <p:cNvSpPr txBox="1"/>
          <p:nvPr/>
        </p:nvSpPr>
        <p:spPr>
          <a:xfrm>
            <a:off x="3992499" y="4760119"/>
            <a:ext cx="1259586" cy="276999"/>
          </a:xfrm>
          <a:prstGeom prst="rect">
            <a:avLst/>
          </a:prstGeom>
          <a:noFill/>
        </p:spPr>
        <p:txBody>
          <a:bodyPr wrap="square" rtlCol="0">
            <a:spAutoFit/>
          </a:bodyPr>
          <a:lstStyle/>
          <a:p>
            <a:pPr algn="ctr"/>
            <a:r>
              <a:rPr lang="en-ES" sz="1200" dirty="0">
                <a:latin typeface="Arial" panose="020B0604020202020204" pitchFamily="34" charset="0"/>
                <a:cs typeface="Arial" panose="020B0604020202020204" pitchFamily="34" charset="0"/>
              </a:rPr>
              <a:t>Effectiveness</a:t>
            </a:r>
          </a:p>
        </p:txBody>
      </p:sp>
      <p:sp>
        <p:nvSpPr>
          <p:cNvPr id="16" name="TextBox 15">
            <a:extLst>
              <a:ext uri="{FF2B5EF4-FFF2-40B4-BE49-F238E27FC236}">
                <a16:creationId xmlns:a16="http://schemas.microsoft.com/office/drawing/2014/main" id="{D32D8C4F-CA55-5A49-A3DC-06BD9C5DE16D}"/>
              </a:ext>
            </a:extLst>
          </p:cNvPr>
          <p:cNvSpPr txBox="1"/>
          <p:nvPr/>
        </p:nvSpPr>
        <p:spPr>
          <a:xfrm>
            <a:off x="4622292" y="4198138"/>
            <a:ext cx="1259586" cy="276999"/>
          </a:xfrm>
          <a:prstGeom prst="rect">
            <a:avLst/>
          </a:prstGeom>
          <a:noFill/>
        </p:spPr>
        <p:txBody>
          <a:bodyPr wrap="square" rtlCol="0">
            <a:spAutoFit/>
          </a:bodyPr>
          <a:lstStyle/>
          <a:p>
            <a:pPr algn="ctr"/>
            <a:r>
              <a:rPr lang="en-ES" sz="1200" dirty="0">
                <a:latin typeface="Arial" panose="020B0604020202020204" pitchFamily="34" charset="0"/>
                <a:cs typeface="Arial" panose="020B0604020202020204" pitchFamily="34" charset="0"/>
              </a:rPr>
              <a:t>Efficiency</a:t>
            </a:r>
          </a:p>
        </p:txBody>
      </p:sp>
      <p:sp>
        <p:nvSpPr>
          <p:cNvPr id="17" name="TextBox 16">
            <a:extLst>
              <a:ext uri="{FF2B5EF4-FFF2-40B4-BE49-F238E27FC236}">
                <a16:creationId xmlns:a16="http://schemas.microsoft.com/office/drawing/2014/main" id="{EE4DC6C4-5C6C-644A-9111-3BD1E3F594E5}"/>
              </a:ext>
            </a:extLst>
          </p:cNvPr>
          <p:cNvSpPr txBox="1"/>
          <p:nvPr/>
        </p:nvSpPr>
        <p:spPr>
          <a:xfrm>
            <a:off x="1322451" y="4027036"/>
            <a:ext cx="1259586" cy="276999"/>
          </a:xfrm>
          <a:prstGeom prst="rect">
            <a:avLst/>
          </a:prstGeom>
          <a:noFill/>
        </p:spPr>
        <p:txBody>
          <a:bodyPr wrap="square" rtlCol="0">
            <a:spAutoFit/>
          </a:bodyPr>
          <a:lstStyle/>
          <a:p>
            <a:pPr algn="ctr"/>
            <a:r>
              <a:rPr lang="en-ES" sz="1200" dirty="0">
                <a:latin typeface="Arial" panose="020B0604020202020204" pitchFamily="34" charset="0"/>
                <a:cs typeface="Arial" panose="020B0604020202020204" pitchFamily="34" charset="0"/>
              </a:rPr>
              <a:t>Relevance</a:t>
            </a:r>
          </a:p>
        </p:txBody>
      </p:sp>
      <p:sp>
        <p:nvSpPr>
          <p:cNvPr id="18" name="TextBox 17">
            <a:extLst>
              <a:ext uri="{FF2B5EF4-FFF2-40B4-BE49-F238E27FC236}">
                <a16:creationId xmlns:a16="http://schemas.microsoft.com/office/drawing/2014/main" id="{1ED4EB2F-8532-5C4C-838B-EB316E7174D9}"/>
              </a:ext>
            </a:extLst>
          </p:cNvPr>
          <p:cNvSpPr txBox="1"/>
          <p:nvPr/>
        </p:nvSpPr>
        <p:spPr>
          <a:xfrm>
            <a:off x="2447663" y="2815622"/>
            <a:ext cx="1510619" cy="276999"/>
          </a:xfrm>
          <a:prstGeom prst="rect">
            <a:avLst/>
          </a:prstGeom>
          <a:noFill/>
        </p:spPr>
        <p:txBody>
          <a:bodyPr wrap="square" rtlCol="0">
            <a:spAutoFit/>
          </a:bodyPr>
          <a:lstStyle/>
          <a:p>
            <a:pPr algn="ctr"/>
            <a:r>
              <a:rPr lang="en-ES" sz="1200" dirty="0">
                <a:latin typeface="Arial" panose="020B0604020202020204" pitchFamily="34" charset="0"/>
                <a:cs typeface="Arial" panose="020B0604020202020204" pitchFamily="34" charset="0"/>
              </a:rPr>
              <a:t>Internal coherence</a:t>
            </a:r>
          </a:p>
        </p:txBody>
      </p:sp>
      <p:sp>
        <p:nvSpPr>
          <p:cNvPr id="19" name="TextBox 18">
            <a:extLst>
              <a:ext uri="{FF2B5EF4-FFF2-40B4-BE49-F238E27FC236}">
                <a16:creationId xmlns:a16="http://schemas.microsoft.com/office/drawing/2014/main" id="{559E9F18-2476-8E4A-AAFE-1423B99FFB43}"/>
              </a:ext>
            </a:extLst>
          </p:cNvPr>
          <p:cNvSpPr txBox="1"/>
          <p:nvPr/>
        </p:nvSpPr>
        <p:spPr>
          <a:xfrm>
            <a:off x="2447662" y="2023591"/>
            <a:ext cx="1510619" cy="276999"/>
          </a:xfrm>
          <a:prstGeom prst="rect">
            <a:avLst/>
          </a:prstGeom>
          <a:noFill/>
        </p:spPr>
        <p:txBody>
          <a:bodyPr wrap="square" rtlCol="0">
            <a:spAutoFit/>
          </a:bodyPr>
          <a:lstStyle/>
          <a:p>
            <a:pPr algn="ctr"/>
            <a:r>
              <a:rPr lang="en-ES" sz="1200" dirty="0">
                <a:latin typeface="Arial" panose="020B0604020202020204" pitchFamily="34" charset="0"/>
                <a:cs typeface="Arial" panose="020B0604020202020204" pitchFamily="34" charset="0"/>
              </a:rPr>
              <a:t>External coherence</a:t>
            </a:r>
          </a:p>
        </p:txBody>
      </p:sp>
      <p:sp>
        <p:nvSpPr>
          <p:cNvPr id="21" name="TextBox 20">
            <a:extLst>
              <a:ext uri="{FF2B5EF4-FFF2-40B4-BE49-F238E27FC236}">
                <a16:creationId xmlns:a16="http://schemas.microsoft.com/office/drawing/2014/main" id="{95B47782-E9E4-B54F-829E-E13EE90C62BC}"/>
              </a:ext>
            </a:extLst>
          </p:cNvPr>
          <p:cNvSpPr txBox="1"/>
          <p:nvPr/>
        </p:nvSpPr>
        <p:spPr>
          <a:xfrm>
            <a:off x="5404821" y="2102216"/>
            <a:ext cx="675227" cy="461665"/>
          </a:xfrm>
          <a:prstGeom prst="rect">
            <a:avLst/>
          </a:prstGeom>
          <a:noFill/>
        </p:spPr>
        <p:txBody>
          <a:bodyPr wrap="square" rtlCol="0">
            <a:spAutoFit/>
          </a:bodyPr>
          <a:lstStyle/>
          <a:p>
            <a:r>
              <a:rPr lang="en-ES" sz="1200" dirty="0">
                <a:latin typeface="Arial" panose="020B0604020202020204" pitchFamily="34" charset="0"/>
                <a:cs typeface="Arial" panose="020B0604020202020204" pitchFamily="34" charset="0"/>
              </a:rPr>
              <a:t>Actual effects</a:t>
            </a:r>
          </a:p>
        </p:txBody>
      </p:sp>
      <p:sp>
        <p:nvSpPr>
          <p:cNvPr id="22" name="Rectangle 21">
            <a:extLst>
              <a:ext uri="{FF2B5EF4-FFF2-40B4-BE49-F238E27FC236}">
                <a16:creationId xmlns:a16="http://schemas.microsoft.com/office/drawing/2014/main" id="{BECD83A0-9D88-0447-9AFF-9469F0C69026}"/>
              </a:ext>
            </a:extLst>
          </p:cNvPr>
          <p:cNvSpPr/>
          <p:nvPr/>
        </p:nvSpPr>
        <p:spPr>
          <a:xfrm>
            <a:off x="1837945" y="3248650"/>
            <a:ext cx="5462111" cy="608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350"/>
          </a:p>
        </p:txBody>
      </p:sp>
      <p:cxnSp>
        <p:nvCxnSpPr>
          <p:cNvPr id="25" name="Straight Arrow Connector 24">
            <a:extLst>
              <a:ext uri="{FF2B5EF4-FFF2-40B4-BE49-F238E27FC236}">
                <a16:creationId xmlns:a16="http://schemas.microsoft.com/office/drawing/2014/main" id="{B068A986-2E71-2F4E-B902-DD9A66496622}"/>
              </a:ext>
            </a:extLst>
          </p:cNvPr>
          <p:cNvCxnSpPr/>
          <p:nvPr/>
        </p:nvCxnSpPr>
        <p:spPr>
          <a:xfrm>
            <a:off x="2478024" y="1855477"/>
            <a:ext cx="0" cy="1375143"/>
          </a:xfrm>
          <a:prstGeom prst="straightConnector1">
            <a:avLst/>
          </a:prstGeom>
          <a:ln w="19050">
            <a:solidFill>
              <a:srgbClr val="FF8B1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B1883A68-F510-D24A-9F81-0A64ED9EFC3F}"/>
              </a:ext>
            </a:extLst>
          </p:cNvPr>
          <p:cNvCxnSpPr>
            <a:stCxn id="5" idx="2"/>
            <a:endCxn id="10" idx="2"/>
          </p:cNvCxnSpPr>
          <p:nvPr/>
        </p:nvCxnSpPr>
        <p:spPr>
          <a:xfrm rot="5400000" flipH="1">
            <a:off x="1302663" y="2510031"/>
            <a:ext cx="1196293" cy="1296162"/>
          </a:xfrm>
          <a:prstGeom prst="curvedConnector3">
            <a:avLst>
              <a:gd name="adj1" fmla="val -24269"/>
            </a:avLst>
          </a:prstGeom>
          <a:ln w="19050">
            <a:solidFill>
              <a:srgbClr val="FF8B1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3105648-8233-8A46-B779-9985767D8FBE}"/>
              </a:ext>
            </a:extLst>
          </p:cNvPr>
          <p:cNvSpPr txBox="1"/>
          <p:nvPr/>
        </p:nvSpPr>
        <p:spPr>
          <a:xfrm>
            <a:off x="595790" y="3418989"/>
            <a:ext cx="1184148" cy="461665"/>
          </a:xfrm>
          <a:prstGeom prst="rect">
            <a:avLst/>
          </a:prstGeom>
          <a:solidFill>
            <a:schemeClr val="bg1"/>
          </a:solidFill>
        </p:spPr>
        <p:txBody>
          <a:bodyPr wrap="square" rtlCol="0">
            <a:spAutoFit/>
          </a:bodyPr>
          <a:lstStyle/>
          <a:p>
            <a:pPr algn="ctr"/>
            <a:r>
              <a:rPr lang="en-ES" sz="1200" i="1" dirty="0">
                <a:solidFill>
                  <a:schemeClr val="accent1">
                    <a:lumMod val="75000"/>
                  </a:schemeClr>
                </a:solidFill>
                <a:latin typeface="Arial" panose="020B0604020202020204" pitchFamily="34" charset="0"/>
                <a:cs typeface="Arial" panose="020B0604020202020204" pitchFamily="34" charset="0"/>
              </a:rPr>
              <a:t>EU intervention</a:t>
            </a:r>
          </a:p>
        </p:txBody>
      </p:sp>
      <p:cxnSp>
        <p:nvCxnSpPr>
          <p:cNvPr id="30" name="Curved Connector 29">
            <a:extLst>
              <a:ext uri="{FF2B5EF4-FFF2-40B4-BE49-F238E27FC236}">
                <a16:creationId xmlns:a16="http://schemas.microsoft.com/office/drawing/2014/main" id="{34D3AFFF-2567-8E4F-A6AE-47AC6D77BB98}"/>
              </a:ext>
            </a:extLst>
          </p:cNvPr>
          <p:cNvCxnSpPr>
            <a:stCxn id="6" idx="2"/>
            <a:endCxn id="8" idx="2"/>
          </p:cNvCxnSpPr>
          <p:nvPr/>
        </p:nvCxnSpPr>
        <p:spPr>
          <a:xfrm rot="16200000" flipH="1">
            <a:off x="5232296" y="2412448"/>
            <a:ext cx="9525" cy="2687621"/>
          </a:xfrm>
          <a:prstGeom prst="curvedConnector3">
            <a:avLst>
              <a:gd name="adj1" fmla="val 4680016"/>
            </a:avLst>
          </a:prstGeom>
          <a:ln w="19050">
            <a:solidFill>
              <a:srgbClr val="FF8B1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8EB55863-DF53-2544-9CDF-1BEFA6E13CBC}"/>
              </a:ext>
            </a:extLst>
          </p:cNvPr>
          <p:cNvCxnSpPr>
            <a:cxnSpLocks/>
            <a:stCxn id="5" idx="2"/>
            <a:endCxn id="23" idx="4"/>
          </p:cNvCxnSpPr>
          <p:nvPr/>
        </p:nvCxnSpPr>
        <p:spPr>
          <a:xfrm rot="16200000" flipH="1">
            <a:off x="4456317" y="1848831"/>
            <a:ext cx="270944" cy="4085798"/>
          </a:xfrm>
          <a:prstGeom prst="curvedConnector3">
            <a:avLst>
              <a:gd name="adj1" fmla="val 355647"/>
            </a:avLst>
          </a:prstGeom>
          <a:ln w="19050">
            <a:solidFill>
              <a:srgbClr val="FF8B1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FBFF0C3-FAE6-8E43-9F7E-116EE6A34D3D}"/>
              </a:ext>
            </a:extLst>
          </p:cNvPr>
          <p:cNvCxnSpPr>
            <a:cxnSpLocks/>
            <a:endCxn id="23" idx="6"/>
          </p:cNvCxnSpPr>
          <p:nvPr/>
        </p:nvCxnSpPr>
        <p:spPr>
          <a:xfrm flipH="1">
            <a:off x="7521656" y="2515558"/>
            <a:ext cx="342900" cy="0"/>
          </a:xfrm>
          <a:prstGeom prst="straightConnector1">
            <a:avLst/>
          </a:prstGeom>
          <a:ln w="19050">
            <a:solidFill>
              <a:srgbClr val="FF8B1F"/>
            </a:solidFill>
            <a:tailEnd type="triangle"/>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47AFB3D1-4873-C745-9676-54D24BC0E213}"/>
              </a:ext>
            </a:extLst>
          </p:cNvPr>
          <p:cNvSpPr>
            <a:spLocks noGrp="1"/>
          </p:cNvSpPr>
          <p:nvPr>
            <p:ph type="title"/>
          </p:nvPr>
        </p:nvSpPr>
        <p:spPr>
          <a:xfrm>
            <a:off x="2341413" y="165825"/>
            <a:ext cx="5791289" cy="940833"/>
          </a:xfrm>
        </p:spPr>
        <p:txBody>
          <a:bodyPr>
            <a:normAutofit/>
          </a:bodyPr>
          <a:lstStyle/>
          <a:p>
            <a:r>
              <a:rPr lang="en-ES" sz="2100" dirty="0"/>
              <a:t>Evaluation criteria help evaluate the whole flow of the CAP from conception to outcomes …</a:t>
            </a:r>
          </a:p>
        </p:txBody>
      </p:sp>
    </p:spTree>
    <p:extLst>
      <p:ext uri="{BB962C8B-B14F-4D97-AF65-F5344CB8AC3E}">
        <p14:creationId xmlns:p14="http://schemas.microsoft.com/office/powerpoint/2010/main" val="3404156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10;&#10;Description automatically generated">
            <a:extLst>
              <a:ext uri="{FF2B5EF4-FFF2-40B4-BE49-F238E27FC236}">
                <a16:creationId xmlns:a16="http://schemas.microsoft.com/office/drawing/2014/main" id="{39C2AD0C-676C-044B-9F3B-01249B5E38FC}"/>
              </a:ext>
            </a:extLst>
          </p:cNvPr>
          <p:cNvPicPr>
            <a:picLocks noGrp="1" noChangeAspect="1"/>
          </p:cNvPicPr>
          <p:nvPr>
            <p:ph idx="1"/>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366772" y="1532588"/>
            <a:ext cx="1593007" cy="2911079"/>
          </a:xfrm>
        </p:spPr>
      </p:pic>
      <p:sp>
        <p:nvSpPr>
          <p:cNvPr id="5" name="Title 2">
            <a:extLst>
              <a:ext uri="{FF2B5EF4-FFF2-40B4-BE49-F238E27FC236}">
                <a16:creationId xmlns:a16="http://schemas.microsoft.com/office/drawing/2014/main" id="{161A799C-9854-0341-912C-C157AD90AC76}"/>
              </a:ext>
            </a:extLst>
          </p:cNvPr>
          <p:cNvSpPr>
            <a:spLocks noGrp="1"/>
          </p:cNvSpPr>
          <p:nvPr>
            <p:ph type="title"/>
          </p:nvPr>
        </p:nvSpPr>
        <p:spPr>
          <a:xfrm>
            <a:off x="2681247" y="910866"/>
            <a:ext cx="3420559" cy="693912"/>
          </a:xfrm>
          <a:ln w="28575">
            <a:solidFill>
              <a:srgbClr val="FF8B1F"/>
            </a:solidFill>
          </a:ln>
        </p:spPr>
        <p:txBody>
          <a:bodyPr>
            <a:noAutofit/>
          </a:bodyPr>
          <a:lstStyle/>
          <a:p>
            <a:pPr algn="ctr"/>
            <a:r>
              <a:rPr lang="en-ES" sz="2400" dirty="0"/>
              <a:t>What do the evaluation criteria mean</a:t>
            </a:r>
          </a:p>
        </p:txBody>
      </p:sp>
    </p:spTree>
    <p:extLst>
      <p:ext uri="{BB962C8B-B14F-4D97-AF65-F5344CB8AC3E}">
        <p14:creationId xmlns:p14="http://schemas.microsoft.com/office/powerpoint/2010/main" val="429056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B40A4-7F9D-94E6-739F-CBBDFBEC2D88}"/>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EE3AB0A3-EFEA-0160-EC7C-8F64484CCA10}"/>
              </a:ext>
            </a:extLst>
          </p:cNvPr>
          <p:cNvSpPr>
            <a:spLocks noGrp="1"/>
          </p:cNvSpPr>
          <p:nvPr>
            <p:ph idx="1"/>
          </p:nvPr>
        </p:nvSpPr>
        <p:spPr/>
        <p:txBody>
          <a:bodyPr>
            <a:normAutofit fontScale="92500" lnSpcReduction="20000"/>
          </a:bodyPr>
          <a:lstStyle/>
          <a:p>
            <a:pPr marL="182880" algn="l" fontAlgn="base"/>
            <a:r>
              <a:rPr lang="en-US" sz="1800" b="0" dirty="0">
                <a:solidFill>
                  <a:srgbClr val="000000"/>
                </a:solidFill>
                <a:effectLst/>
                <a:highlight>
                  <a:srgbClr val="FFFFFF"/>
                </a:highlight>
                <a:latin typeface="Arial" panose="020B0604020202020204" pitchFamily="34" charset="0"/>
              </a:rPr>
              <a:t>The content of this training material has been prepared by the EU CAP Network, supported by the European Evaluation Helpdesk for the CAP. The material aims to support capacity building activities in relation to the monitoring and evaluation of CAP Strategic Plans. For any use outside of its original intent, or any modifications made to the content of the presentation, prior written permission must be obtained from the European Evaluation Helpdesk for the CAP. Commercial use of this material is strictly prohibited. Please contact: </a:t>
            </a:r>
            <a:r>
              <a:rPr lang="en-US" sz="1800" b="0" u="sng" dirty="0">
                <a:solidFill>
                  <a:schemeClr val="accent3"/>
                </a:solidFill>
                <a:effectLst/>
                <a:highlight>
                  <a:srgbClr val="FFFFFF"/>
                </a:highlight>
                <a:latin typeface="Arial" panose="020B0604020202020204" pitchFamily="34" charset="0"/>
                <a:hlinkClick r:id="rId2">
                  <a:extLst>
                    <a:ext uri="{A12FA001-AC4F-418D-AE19-62706E023703}">
                      <ahyp:hlinkClr xmlns:ahyp="http://schemas.microsoft.com/office/drawing/2018/hyperlinkcolor" val="tx"/>
                    </a:ext>
                  </a:extLst>
                </a:hlinkClick>
              </a:rPr>
              <a:t>evaluation@eucapnetwork.eu</a:t>
            </a:r>
            <a:r>
              <a:rPr lang="en-US" sz="1800" b="0" dirty="0">
                <a:solidFill>
                  <a:schemeClr val="accent3"/>
                </a:solidFill>
                <a:effectLst/>
                <a:highlight>
                  <a:srgbClr val="FFFFFF"/>
                </a:highlight>
                <a:latin typeface="Arial" panose="020B0604020202020204" pitchFamily="34" charset="0"/>
              </a:rPr>
              <a:t> </a:t>
            </a:r>
            <a:r>
              <a:rPr lang="en-US" sz="1800" b="0" dirty="0">
                <a:solidFill>
                  <a:srgbClr val="000000"/>
                </a:solidFill>
                <a:effectLst/>
                <a:highlight>
                  <a:srgbClr val="FFFFFF"/>
                </a:highlight>
                <a:latin typeface="Arial" panose="020B0604020202020204" pitchFamily="34" charset="0"/>
              </a:rPr>
              <a:t>for any questions in this respect.</a:t>
            </a:r>
            <a:endParaRPr lang="en-US" sz="1800" b="0" dirty="0">
              <a:solidFill>
                <a:srgbClr val="242424"/>
              </a:solidFill>
              <a:effectLst/>
              <a:highlight>
                <a:srgbClr val="FFFFFF"/>
              </a:highlight>
              <a:latin typeface="Calibri" panose="020F0502020204030204" pitchFamily="34" charset="0"/>
            </a:endParaRPr>
          </a:p>
          <a:p>
            <a:pPr marL="182880" algn="l" fontAlgn="base"/>
            <a:r>
              <a:rPr lang="en-US" sz="1800" b="0" dirty="0">
                <a:solidFill>
                  <a:srgbClr val="000000"/>
                </a:solidFill>
                <a:effectLst/>
                <a:highlight>
                  <a:srgbClr val="FFFFFF"/>
                </a:highlight>
                <a:latin typeface="Arial" panose="020B0604020202020204" pitchFamily="34" charset="0"/>
              </a:rPr>
              <a:t>The European Evaluation Helpdesk for the CAP makes no claims, promises, or guarantees about the accuracy, completeness, or adequacy of the content of the presentation and expressly disclaims liability for any errors or omissions in such content.</a:t>
            </a:r>
            <a:endParaRPr lang="en-US" sz="1800" b="0" dirty="0">
              <a:solidFill>
                <a:srgbClr val="242424"/>
              </a:solidFill>
              <a:effectLst/>
              <a:highlight>
                <a:srgbClr val="FFFFFF"/>
              </a:highlight>
              <a:latin typeface="Calibri" panose="020F0502020204030204" pitchFamily="34" charset="0"/>
            </a:endParaRPr>
          </a:p>
        </p:txBody>
      </p:sp>
    </p:spTree>
    <p:extLst>
      <p:ext uri="{BB962C8B-B14F-4D97-AF65-F5344CB8AC3E}">
        <p14:creationId xmlns:p14="http://schemas.microsoft.com/office/powerpoint/2010/main" val="4189120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p:txBody>
          <a:bodyPr/>
          <a:lstStyle/>
          <a:p>
            <a:r>
              <a:rPr lang="en-ES" dirty="0"/>
              <a:t>Relevance</a:t>
            </a:r>
          </a:p>
        </p:txBody>
      </p:sp>
      <p:sp>
        <p:nvSpPr>
          <p:cNvPr id="5" name="Content Placeholder 4">
            <a:extLst>
              <a:ext uri="{FF2B5EF4-FFF2-40B4-BE49-F238E27FC236}">
                <a16:creationId xmlns:a16="http://schemas.microsoft.com/office/drawing/2014/main" id="{4F57397D-0B5B-E64E-944A-B6D92C1ACA15}"/>
              </a:ext>
            </a:extLst>
          </p:cNvPr>
          <p:cNvSpPr>
            <a:spLocks noGrp="1"/>
          </p:cNvSpPr>
          <p:nvPr>
            <p:ph idx="1"/>
          </p:nvPr>
        </p:nvSpPr>
        <p:spPr>
          <a:xfrm>
            <a:off x="468312" y="2008433"/>
            <a:ext cx="7886700" cy="1472086"/>
          </a:xfrm>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Assesses the adequacy of the interventions to meet a need and solve a problem (including relevance to changing needs/ contexts)</a:t>
            </a:r>
          </a:p>
          <a:p>
            <a:pPr marL="0" indent="0" algn="just">
              <a:buNone/>
            </a:pPr>
            <a:endParaRPr lang="en-GB" sz="2400" dirty="0"/>
          </a:p>
        </p:txBody>
      </p:sp>
    </p:spTree>
    <p:extLst>
      <p:ext uri="{BB962C8B-B14F-4D97-AF65-F5344CB8AC3E}">
        <p14:creationId xmlns:p14="http://schemas.microsoft.com/office/powerpoint/2010/main" val="1173342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p:txBody>
          <a:bodyPr/>
          <a:lstStyle/>
          <a:p>
            <a:r>
              <a:rPr lang="en-ES" dirty="0"/>
              <a:t>Relevance</a:t>
            </a:r>
          </a:p>
        </p:txBody>
      </p:sp>
      <p:sp>
        <p:nvSpPr>
          <p:cNvPr id="5" name="Content Placeholder 4">
            <a:extLst>
              <a:ext uri="{FF2B5EF4-FFF2-40B4-BE49-F238E27FC236}">
                <a16:creationId xmlns:a16="http://schemas.microsoft.com/office/drawing/2014/main" id="{4F57397D-0B5B-E64E-944A-B6D92C1ACA15}"/>
              </a:ext>
            </a:extLst>
          </p:cNvPr>
          <p:cNvSpPr>
            <a:spLocks noGrp="1"/>
          </p:cNvSpPr>
          <p:nvPr>
            <p:ph idx="1"/>
          </p:nvPr>
        </p:nvSpPr>
        <p:spPr>
          <a:xfrm>
            <a:off x="468312" y="1982725"/>
            <a:ext cx="7886700" cy="1675733"/>
          </a:xfrm>
        </p:spPr>
        <p:txBody>
          <a:bodyPr>
            <a:normAutofit/>
          </a:bodyPr>
          <a:lstStyle/>
          <a:p>
            <a:r>
              <a:rPr lang="en-GB" dirty="0"/>
              <a:t>Relationship between the needs and problems at the time of introducing the intervention and during its implementation</a:t>
            </a:r>
          </a:p>
          <a:p>
            <a:r>
              <a:rPr lang="en-GB" dirty="0"/>
              <a:t>Relationship between the current and future needs and problems in the EU and the objectives of the intervention</a:t>
            </a:r>
          </a:p>
        </p:txBody>
      </p:sp>
    </p:spTree>
    <p:extLst>
      <p:ext uri="{BB962C8B-B14F-4D97-AF65-F5344CB8AC3E}">
        <p14:creationId xmlns:p14="http://schemas.microsoft.com/office/powerpoint/2010/main" val="3076026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p:txBody>
          <a:bodyPr/>
          <a:lstStyle/>
          <a:p>
            <a:r>
              <a:rPr lang="en-ES" dirty="0"/>
              <a:t>Effectiveness</a:t>
            </a:r>
          </a:p>
        </p:txBody>
      </p:sp>
      <p:sp>
        <p:nvSpPr>
          <p:cNvPr id="5" name="Content Placeholder 4">
            <a:extLst>
              <a:ext uri="{FF2B5EF4-FFF2-40B4-BE49-F238E27FC236}">
                <a16:creationId xmlns:a16="http://schemas.microsoft.com/office/drawing/2014/main" id="{4F57397D-0B5B-E64E-944A-B6D92C1ACA15}"/>
              </a:ext>
            </a:extLst>
          </p:cNvPr>
          <p:cNvSpPr>
            <a:spLocks noGrp="1"/>
          </p:cNvSpPr>
          <p:nvPr>
            <p:ph idx="1"/>
          </p:nvPr>
        </p:nvSpPr>
        <p:spPr>
          <a:xfrm>
            <a:off x="468312" y="2134084"/>
            <a:ext cx="7886700" cy="883892"/>
          </a:xfrm>
        </p:spPr>
        <p:txBody>
          <a:bodyPr>
            <a:normAutofit/>
          </a:bodyPr>
          <a:lstStyle/>
          <a:p>
            <a:pPr>
              <a:defRPr/>
            </a:pPr>
            <a:r>
              <a:rPr lang="en-GB" sz="2400" dirty="0"/>
              <a:t>Measures how successful EU action has been in achieving or progressing towards its objectives</a:t>
            </a:r>
          </a:p>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endParaRPr kumimoji="0" lang="en-GB" sz="1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indent="0" algn="just">
              <a:buNone/>
            </a:pPr>
            <a:endParaRPr lang="en-GB" sz="2400" dirty="0"/>
          </a:p>
        </p:txBody>
      </p:sp>
    </p:spTree>
    <p:extLst>
      <p:ext uri="{BB962C8B-B14F-4D97-AF65-F5344CB8AC3E}">
        <p14:creationId xmlns:p14="http://schemas.microsoft.com/office/powerpoint/2010/main" val="3912927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p:txBody>
          <a:bodyPr/>
          <a:lstStyle/>
          <a:p>
            <a:r>
              <a:rPr lang="en-ES" dirty="0"/>
              <a:t>Effectiveness</a:t>
            </a:r>
          </a:p>
        </p:txBody>
      </p:sp>
      <p:sp>
        <p:nvSpPr>
          <p:cNvPr id="5" name="Content Placeholder 4">
            <a:extLst>
              <a:ext uri="{FF2B5EF4-FFF2-40B4-BE49-F238E27FC236}">
                <a16:creationId xmlns:a16="http://schemas.microsoft.com/office/drawing/2014/main" id="{4F57397D-0B5B-E64E-944A-B6D92C1ACA15}"/>
              </a:ext>
            </a:extLst>
          </p:cNvPr>
          <p:cNvSpPr>
            <a:spLocks noGrp="1"/>
          </p:cNvSpPr>
          <p:nvPr>
            <p:ph idx="1"/>
          </p:nvPr>
        </p:nvSpPr>
        <p:spPr>
          <a:xfrm>
            <a:off x="529796" y="1986563"/>
            <a:ext cx="7886700" cy="2288381"/>
          </a:xfrm>
        </p:spPr>
        <p:txBody>
          <a:bodyPr>
            <a:normAutofit fontScale="92500" lnSpcReduction="10000"/>
          </a:bodyPr>
          <a:lstStyle/>
          <a:p>
            <a:r>
              <a:rPr lang="en-GB" dirty="0"/>
              <a:t>How successful EU actions have been in achieving or progressing towards its objectives</a:t>
            </a:r>
          </a:p>
          <a:p>
            <a:r>
              <a:rPr lang="en-GB" dirty="0"/>
              <a:t>Progress made to date</a:t>
            </a:r>
          </a:p>
          <a:p>
            <a:r>
              <a:rPr lang="en-GB" dirty="0"/>
              <a:t>Role of the EU action in delivering the observed changes</a:t>
            </a:r>
          </a:p>
          <a:p>
            <a:r>
              <a:rPr lang="en-GB" dirty="0"/>
              <a:t>Benefits of the EU intervention as they accrue to different stakeholders</a:t>
            </a:r>
          </a:p>
          <a:p>
            <a:r>
              <a:rPr lang="en-GB" dirty="0"/>
              <a:t>Assessed with the use of result and impact indicators</a:t>
            </a:r>
          </a:p>
        </p:txBody>
      </p:sp>
    </p:spTree>
    <p:extLst>
      <p:ext uri="{BB962C8B-B14F-4D97-AF65-F5344CB8AC3E}">
        <p14:creationId xmlns:p14="http://schemas.microsoft.com/office/powerpoint/2010/main" val="1193002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p:txBody>
          <a:bodyPr/>
          <a:lstStyle/>
          <a:p>
            <a:r>
              <a:rPr lang="en-ES" dirty="0"/>
              <a:t>Efficiency</a:t>
            </a:r>
          </a:p>
        </p:txBody>
      </p:sp>
      <p:sp>
        <p:nvSpPr>
          <p:cNvPr id="5" name="Content Placeholder 4">
            <a:extLst>
              <a:ext uri="{FF2B5EF4-FFF2-40B4-BE49-F238E27FC236}">
                <a16:creationId xmlns:a16="http://schemas.microsoft.com/office/drawing/2014/main" id="{4F57397D-0B5B-E64E-944A-B6D92C1ACA15}"/>
              </a:ext>
            </a:extLst>
          </p:cNvPr>
          <p:cNvSpPr>
            <a:spLocks noGrp="1"/>
          </p:cNvSpPr>
          <p:nvPr>
            <p:ph idx="1"/>
          </p:nvPr>
        </p:nvSpPr>
        <p:spPr>
          <a:xfrm>
            <a:off x="468312" y="2125525"/>
            <a:ext cx="7886700" cy="2070842"/>
          </a:xfrm>
        </p:spPr>
        <p:txBody>
          <a:bodyPr>
            <a:noAutofit/>
          </a:bodyPr>
          <a:lstStyle/>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lang="en-GB" sz="2400" dirty="0"/>
              <a:t>Measures the extent to which the effects/benefits are achieved at a reasonable cost (cost effectiveness)</a:t>
            </a:r>
          </a:p>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lang="en-GB" sz="2400" dirty="0"/>
              <a:t>Simplification for beneficiaries and administration</a:t>
            </a:r>
          </a:p>
        </p:txBody>
      </p:sp>
    </p:spTree>
    <p:extLst>
      <p:ext uri="{BB962C8B-B14F-4D97-AF65-F5344CB8AC3E}">
        <p14:creationId xmlns:p14="http://schemas.microsoft.com/office/powerpoint/2010/main" val="2314110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p:txBody>
          <a:bodyPr/>
          <a:lstStyle/>
          <a:p>
            <a:r>
              <a:rPr lang="en-ES" dirty="0"/>
              <a:t>Efficiency</a:t>
            </a:r>
          </a:p>
        </p:txBody>
      </p:sp>
      <p:sp>
        <p:nvSpPr>
          <p:cNvPr id="5" name="Content Placeholder 4">
            <a:extLst>
              <a:ext uri="{FF2B5EF4-FFF2-40B4-BE49-F238E27FC236}">
                <a16:creationId xmlns:a16="http://schemas.microsoft.com/office/drawing/2014/main" id="{4F57397D-0B5B-E64E-944A-B6D92C1ACA15}"/>
              </a:ext>
            </a:extLst>
          </p:cNvPr>
          <p:cNvSpPr>
            <a:spLocks noGrp="1"/>
          </p:cNvSpPr>
          <p:nvPr>
            <p:ph idx="1"/>
          </p:nvPr>
        </p:nvSpPr>
        <p:spPr/>
        <p:txBody>
          <a:bodyPr>
            <a:normAutofit/>
          </a:bodyPr>
          <a:lstStyle/>
          <a:p>
            <a:r>
              <a:rPr lang="en-GB" dirty="0"/>
              <a:t>Resources used by an intervention for the given changes generated by the intervention</a:t>
            </a:r>
          </a:p>
          <a:p>
            <a:r>
              <a:rPr lang="en-GB" dirty="0"/>
              <a:t>Costs of the EU intervention as they accrue to different stakeholders</a:t>
            </a:r>
          </a:p>
          <a:p>
            <a:r>
              <a:rPr lang="en-GB" dirty="0"/>
              <a:t>Compare the identified costs with the benefits that were identified under the effectiveness criterion</a:t>
            </a:r>
          </a:p>
          <a:p>
            <a:r>
              <a:rPr lang="en-GB" dirty="0"/>
              <a:t>Explore the potential for simplification and burden reduction</a:t>
            </a:r>
          </a:p>
        </p:txBody>
      </p:sp>
    </p:spTree>
    <p:extLst>
      <p:ext uri="{BB962C8B-B14F-4D97-AF65-F5344CB8AC3E}">
        <p14:creationId xmlns:p14="http://schemas.microsoft.com/office/powerpoint/2010/main" val="4232515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a:xfrm>
            <a:off x="2386522" y="118891"/>
            <a:ext cx="2580894" cy="994172"/>
          </a:xfrm>
        </p:spPr>
        <p:txBody>
          <a:bodyPr/>
          <a:lstStyle/>
          <a:p>
            <a:r>
              <a:rPr lang="en-ES" dirty="0"/>
              <a:t>Coherence</a:t>
            </a:r>
          </a:p>
        </p:txBody>
      </p:sp>
      <p:sp>
        <p:nvSpPr>
          <p:cNvPr id="5" name="Content Placeholder 4">
            <a:extLst>
              <a:ext uri="{FF2B5EF4-FFF2-40B4-BE49-F238E27FC236}">
                <a16:creationId xmlns:a16="http://schemas.microsoft.com/office/drawing/2014/main" id="{4F57397D-0B5B-E64E-944A-B6D92C1ACA15}"/>
              </a:ext>
            </a:extLst>
          </p:cNvPr>
          <p:cNvSpPr>
            <a:spLocks noGrp="1"/>
          </p:cNvSpPr>
          <p:nvPr>
            <p:ph idx="1"/>
          </p:nvPr>
        </p:nvSpPr>
        <p:spPr>
          <a:xfrm>
            <a:off x="452690" y="1442248"/>
            <a:ext cx="8124444" cy="1634385"/>
          </a:xfrm>
        </p:spPr>
        <p:txBody>
          <a:bodyPr>
            <a:noAutofit/>
          </a:bodyPr>
          <a:lstStyle/>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lang="en-GB" sz="2400" dirty="0"/>
              <a:t>Assesses the synergies of CAP Strategic Plan interventions with each other and with other relevant policies and programmes</a:t>
            </a:r>
            <a:endParaRPr lang="en-GB" sz="2400" dirty="0">
              <a:solidFill>
                <a:schemeClr val="bg2">
                  <a:lumMod val="50000"/>
                </a:schemeClr>
              </a:solidFill>
            </a:endParaRPr>
          </a:p>
        </p:txBody>
      </p:sp>
    </p:spTree>
    <p:extLst>
      <p:ext uri="{BB962C8B-B14F-4D97-AF65-F5344CB8AC3E}">
        <p14:creationId xmlns:p14="http://schemas.microsoft.com/office/powerpoint/2010/main" val="3285284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a:xfrm>
            <a:off x="2431254" y="174495"/>
            <a:ext cx="2258136" cy="994172"/>
          </a:xfrm>
        </p:spPr>
        <p:txBody>
          <a:bodyPr>
            <a:normAutofit/>
          </a:bodyPr>
          <a:lstStyle/>
          <a:p>
            <a:r>
              <a:rPr lang="en-ES" dirty="0"/>
              <a:t>Coherence</a:t>
            </a:r>
          </a:p>
        </p:txBody>
      </p:sp>
      <p:sp>
        <p:nvSpPr>
          <p:cNvPr id="5" name="Content Placeholder 4">
            <a:extLst>
              <a:ext uri="{FF2B5EF4-FFF2-40B4-BE49-F238E27FC236}">
                <a16:creationId xmlns:a16="http://schemas.microsoft.com/office/drawing/2014/main" id="{4F57397D-0B5B-E64E-944A-B6D92C1ACA15}"/>
              </a:ext>
            </a:extLst>
          </p:cNvPr>
          <p:cNvSpPr>
            <a:spLocks noGrp="1"/>
          </p:cNvSpPr>
          <p:nvPr>
            <p:ph idx="1"/>
          </p:nvPr>
        </p:nvSpPr>
        <p:spPr>
          <a:xfrm>
            <a:off x="390906" y="1123962"/>
            <a:ext cx="8124444" cy="3449027"/>
          </a:xfrm>
        </p:spPr>
        <p:txBody>
          <a:bodyPr>
            <a:noAutofit/>
          </a:bodyPr>
          <a:lstStyle/>
          <a:p>
            <a:pPr>
              <a:lnSpc>
                <a:spcPct val="110000"/>
              </a:lnSpc>
            </a:pPr>
            <a:r>
              <a:rPr lang="en-GB" sz="1800" dirty="0"/>
              <a:t>How well (or not) different interventions, EU/international policies or national/regional/local policy elements work together</a:t>
            </a:r>
          </a:p>
          <a:p>
            <a:pPr>
              <a:lnSpc>
                <a:spcPct val="110000"/>
              </a:lnSpc>
            </a:pPr>
            <a:r>
              <a:rPr lang="en-GB" sz="1800" dirty="0"/>
              <a:t>‘Internal’ coherence: how the various components of the same EU intervention operate together to achieve its objectives</a:t>
            </a:r>
          </a:p>
          <a:p>
            <a:pPr>
              <a:lnSpc>
                <a:spcPct val="110000"/>
              </a:lnSpc>
            </a:pPr>
            <a:r>
              <a:rPr lang="en-GB" sz="1800" dirty="0"/>
              <a:t>‘External’ coherence: similar checks can be conducted in relation to other (‘external’) interventions, at different levels</a:t>
            </a:r>
          </a:p>
          <a:p>
            <a:pPr>
              <a:lnSpc>
                <a:spcPct val="110000"/>
              </a:lnSpc>
            </a:pPr>
            <a:r>
              <a:rPr lang="en-GB" sz="1800" dirty="0"/>
              <a:t>Whether interventions are in line with the objectives of the European Green Deal</a:t>
            </a:r>
          </a:p>
          <a:p>
            <a:pPr>
              <a:lnSpc>
                <a:spcPct val="110000"/>
              </a:lnSpc>
            </a:pPr>
            <a:r>
              <a:rPr lang="en-GB" sz="1800" dirty="0"/>
              <a:t>Whether the intervention is consistent with the overarching environmental goals (such as the Climate Law) or other policies targeting the environment</a:t>
            </a:r>
          </a:p>
        </p:txBody>
      </p:sp>
    </p:spTree>
    <p:extLst>
      <p:ext uri="{BB962C8B-B14F-4D97-AF65-F5344CB8AC3E}">
        <p14:creationId xmlns:p14="http://schemas.microsoft.com/office/powerpoint/2010/main" val="2237127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a:xfrm>
            <a:off x="2388006" y="186852"/>
            <a:ext cx="3994260" cy="994172"/>
          </a:xfrm>
        </p:spPr>
        <p:txBody>
          <a:bodyPr>
            <a:normAutofit/>
          </a:bodyPr>
          <a:lstStyle/>
          <a:p>
            <a:r>
              <a:rPr lang="en-ES" dirty="0"/>
              <a:t>Union Value Added</a:t>
            </a:r>
          </a:p>
        </p:txBody>
      </p:sp>
      <p:sp>
        <p:nvSpPr>
          <p:cNvPr id="5" name="Content Placeholder 4">
            <a:extLst>
              <a:ext uri="{FF2B5EF4-FFF2-40B4-BE49-F238E27FC236}">
                <a16:creationId xmlns:a16="http://schemas.microsoft.com/office/drawing/2014/main" id="{4F57397D-0B5B-E64E-944A-B6D92C1ACA15}"/>
              </a:ext>
            </a:extLst>
          </p:cNvPr>
          <p:cNvSpPr>
            <a:spLocks noGrp="1"/>
          </p:cNvSpPr>
          <p:nvPr>
            <p:ph idx="1"/>
          </p:nvPr>
        </p:nvSpPr>
        <p:spPr>
          <a:xfrm>
            <a:off x="441786" y="1323872"/>
            <a:ext cx="7886700" cy="1959734"/>
          </a:xfrm>
        </p:spPr>
        <p:txBody>
          <a:bodyPr>
            <a:noAutofit/>
          </a:bodyPr>
          <a:lstStyle/>
          <a:p>
            <a:pPr marL="171450" marR="0" lvl="0" indent="-171450" algn="l" defTabSz="685800" rtl="0" eaLnBrk="1" fontAlgn="auto" latinLnBrk="0" hangingPunct="1">
              <a:lnSpc>
                <a:spcPct val="90000"/>
              </a:lnSpc>
              <a:spcBef>
                <a:spcPts val="750"/>
              </a:spcBef>
              <a:spcAft>
                <a:spcPts val="0"/>
              </a:spcAft>
              <a:buClrTx/>
              <a:buSzTx/>
              <a:buFontTx/>
              <a:buBlip>
                <a:blip r:embed="rId3"/>
              </a:buBlip>
              <a:tabLst/>
              <a:defRPr/>
            </a:pPr>
            <a:r>
              <a:rPr lang="en-GB" sz="2400" dirty="0"/>
              <a:t>Assesses the changes that are due to the EU intervention, over and above what could reasonably have been expected from national actions by the Member States</a:t>
            </a:r>
          </a:p>
        </p:txBody>
      </p:sp>
    </p:spTree>
    <p:extLst>
      <p:ext uri="{BB962C8B-B14F-4D97-AF65-F5344CB8AC3E}">
        <p14:creationId xmlns:p14="http://schemas.microsoft.com/office/powerpoint/2010/main" val="3978870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a:xfrm>
            <a:off x="509778" y="866474"/>
            <a:ext cx="7886700" cy="994172"/>
          </a:xfrm>
        </p:spPr>
        <p:txBody>
          <a:bodyPr/>
          <a:lstStyle/>
          <a:p>
            <a:r>
              <a:rPr lang="en-ES" dirty="0"/>
              <a:t>Union Value Added</a:t>
            </a:r>
          </a:p>
        </p:txBody>
      </p:sp>
      <p:sp>
        <p:nvSpPr>
          <p:cNvPr id="5" name="Content Placeholder 4">
            <a:extLst>
              <a:ext uri="{FF2B5EF4-FFF2-40B4-BE49-F238E27FC236}">
                <a16:creationId xmlns:a16="http://schemas.microsoft.com/office/drawing/2014/main" id="{4F57397D-0B5B-E64E-944A-B6D92C1ACA15}"/>
              </a:ext>
            </a:extLst>
          </p:cNvPr>
          <p:cNvSpPr>
            <a:spLocks noGrp="1"/>
          </p:cNvSpPr>
          <p:nvPr>
            <p:ph idx="1"/>
          </p:nvPr>
        </p:nvSpPr>
        <p:spPr>
          <a:xfrm>
            <a:off x="509778" y="1795922"/>
            <a:ext cx="7886700" cy="2662643"/>
          </a:xfrm>
        </p:spPr>
        <p:txBody>
          <a:bodyPr>
            <a:noAutofit/>
          </a:bodyPr>
          <a:lstStyle/>
          <a:p>
            <a:pPr>
              <a:lnSpc>
                <a:spcPct val="110000"/>
              </a:lnSpc>
            </a:pPr>
            <a:r>
              <a:rPr lang="en-GB" dirty="0"/>
              <a:t>Changes that are due to the EU intervention, over and above what could reasonably have been expected from national actions by the Member States</a:t>
            </a:r>
          </a:p>
          <a:p>
            <a:pPr>
              <a:lnSpc>
                <a:spcPct val="110000"/>
              </a:lnSpc>
            </a:pPr>
            <a:r>
              <a:rPr lang="en-GB" dirty="0"/>
              <a:t>Principle of subsidiarity:  </a:t>
            </a:r>
          </a:p>
          <a:p>
            <a:pPr lvl="1">
              <a:lnSpc>
                <a:spcPct val="110000"/>
              </a:lnSpc>
            </a:pPr>
            <a:r>
              <a:rPr lang="en-GB" dirty="0"/>
              <a:t>The EU should only act when the objectives can be better achieved by Union action rather than action by the Member States</a:t>
            </a:r>
          </a:p>
          <a:p>
            <a:pPr lvl="1">
              <a:lnSpc>
                <a:spcPct val="110000"/>
              </a:lnSpc>
            </a:pPr>
            <a:r>
              <a:rPr lang="en-GB" dirty="0"/>
              <a:t>Based on information and analysis of impacts that actually occurred</a:t>
            </a:r>
          </a:p>
        </p:txBody>
      </p:sp>
    </p:spTree>
    <p:extLst>
      <p:ext uri="{BB962C8B-B14F-4D97-AF65-F5344CB8AC3E}">
        <p14:creationId xmlns:p14="http://schemas.microsoft.com/office/powerpoint/2010/main" val="56554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634C-5957-F92A-17E3-E3F7D74C5BAA}"/>
              </a:ext>
            </a:extLst>
          </p:cNvPr>
          <p:cNvSpPr>
            <a:spLocks noGrp="1"/>
          </p:cNvSpPr>
          <p:nvPr>
            <p:ph type="title"/>
          </p:nvPr>
        </p:nvSpPr>
        <p:spPr/>
        <p:txBody>
          <a:bodyPr/>
          <a:lstStyle/>
          <a:p>
            <a:r>
              <a:rPr lang="en-US" b="1" dirty="0"/>
              <a:t>GUIDELINES</a:t>
            </a:r>
            <a:r>
              <a:rPr lang="en-US" dirty="0"/>
              <a:t> (2023)</a:t>
            </a:r>
          </a:p>
        </p:txBody>
      </p:sp>
      <p:sp>
        <p:nvSpPr>
          <p:cNvPr id="3" name="TextBox 2">
            <a:extLst>
              <a:ext uri="{FF2B5EF4-FFF2-40B4-BE49-F238E27FC236}">
                <a16:creationId xmlns:a16="http://schemas.microsoft.com/office/drawing/2014/main" id="{290FC0B4-78DE-6389-8A3A-987C877F50DA}"/>
              </a:ext>
            </a:extLst>
          </p:cNvPr>
          <p:cNvSpPr txBox="1"/>
          <p:nvPr/>
        </p:nvSpPr>
        <p:spPr>
          <a:xfrm>
            <a:off x="689811" y="1443789"/>
            <a:ext cx="4748463" cy="2646878"/>
          </a:xfrm>
          <a:prstGeom prst="rect">
            <a:avLst/>
          </a:prstGeom>
          <a:noFill/>
        </p:spPr>
        <p:txBody>
          <a:bodyPr wrap="square" rtlCol="0">
            <a:spAutoFit/>
          </a:bodyPr>
          <a:lstStyle/>
          <a:p>
            <a:pPr algn="ctr"/>
            <a:r>
              <a:rPr lang="en-US" sz="2900" dirty="0"/>
              <a:t>Design of Evaluation Plans</a:t>
            </a:r>
          </a:p>
          <a:p>
            <a:pPr algn="ctr"/>
            <a:endParaRPr lang="en-US" dirty="0"/>
          </a:p>
          <a:p>
            <a:pPr algn="ctr"/>
            <a:r>
              <a:rPr lang="en-US" sz="1700" dirty="0"/>
              <a:t>Published on EU CAP Network website: </a:t>
            </a:r>
            <a:r>
              <a:rPr lang="en-US" sz="1700" b="1" dirty="0">
                <a:solidFill>
                  <a:schemeClr val="accent3"/>
                </a:solidFill>
                <a:hlinkClick r:id="rId2">
                  <a:extLst>
                    <a:ext uri="{A12FA001-AC4F-418D-AE19-62706E023703}">
                      <ahyp:hlinkClr xmlns:ahyp="http://schemas.microsoft.com/office/drawing/2018/hyperlinkcolor" val="tx"/>
                    </a:ext>
                  </a:extLst>
                </a:hlinkClick>
              </a:rPr>
              <a:t>LINK</a:t>
            </a:r>
            <a:endParaRPr lang="en-US" sz="1700" b="1" dirty="0">
              <a:solidFill>
                <a:schemeClr val="accent3"/>
              </a:solidFill>
            </a:endParaRPr>
          </a:p>
          <a:p>
            <a:pPr algn="ctr"/>
            <a:endParaRPr lang="en-US" sz="1700" b="1" dirty="0">
              <a:solidFill>
                <a:schemeClr val="accent3"/>
              </a:solidFill>
            </a:endParaRPr>
          </a:p>
          <a:p>
            <a:pPr algn="ctr"/>
            <a:r>
              <a:rPr lang="en-US" sz="1700" dirty="0"/>
              <a:t>Guidelines are non-binding in nature</a:t>
            </a:r>
          </a:p>
          <a:p>
            <a:pPr algn="ctr"/>
            <a:endParaRPr lang="en-US" sz="1700" dirty="0"/>
          </a:p>
          <a:p>
            <a:pPr algn="ctr"/>
            <a:r>
              <a:rPr lang="en-US" sz="1700" dirty="0"/>
              <a:t>Aim to provide minimum and recommended content for Member States’ Evaluation Plans for the 2023-2027 programming period</a:t>
            </a:r>
          </a:p>
        </p:txBody>
      </p:sp>
      <p:pic>
        <p:nvPicPr>
          <p:cNvPr id="5" name="Picture 4">
            <a:extLst>
              <a:ext uri="{FF2B5EF4-FFF2-40B4-BE49-F238E27FC236}">
                <a16:creationId xmlns:a16="http://schemas.microsoft.com/office/drawing/2014/main" id="{31036D8B-8CAB-A68D-C936-46EC930761CE}"/>
              </a:ext>
            </a:extLst>
          </p:cNvPr>
          <p:cNvPicPr>
            <a:picLocks noChangeAspect="1"/>
          </p:cNvPicPr>
          <p:nvPr/>
        </p:nvPicPr>
        <p:blipFill>
          <a:blip r:embed="rId3"/>
          <a:stretch>
            <a:fillRect/>
          </a:stretch>
        </p:blipFill>
        <p:spPr>
          <a:xfrm>
            <a:off x="5673517" y="860328"/>
            <a:ext cx="2542365" cy="3639484"/>
          </a:xfrm>
          <a:prstGeom prst="rect">
            <a:avLst/>
          </a:prstGeom>
        </p:spPr>
      </p:pic>
    </p:spTree>
    <p:extLst>
      <p:ext uri="{BB962C8B-B14F-4D97-AF65-F5344CB8AC3E}">
        <p14:creationId xmlns:p14="http://schemas.microsoft.com/office/powerpoint/2010/main" val="2661679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a:xfrm>
            <a:off x="2573357" y="0"/>
            <a:ext cx="3024254" cy="994172"/>
          </a:xfrm>
        </p:spPr>
        <p:txBody>
          <a:bodyPr/>
          <a:lstStyle/>
          <a:p>
            <a:r>
              <a:rPr lang="en-ES" dirty="0"/>
              <a:t>Impacts</a:t>
            </a:r>
          </a:p>
        </p:txBody>
      </p:sp>
      <p:sp>
        <p:nvSpPr>
          <p:cNvPr id="5" name="Content Placeholder 4">
            <a:extLst>
              <a:ext uri="{FF2B5EF4-FFF2-40B4-BE49-F238E27FC236}">
                <a16:creationId xmlns:a16="http://schemas.microsoft.com/office/drawing/2014/main" id="{4F57397D-0B5B-E64E-944A-B6D92C1ACA15}"/>
              </a:ext>
            </a:extLst>
          </p:cNvPr>
          <p:cNvSpPr>
            <a:spLocks noGrp="1"/>
          </p:cNvSpPr>
          <p:nvPr>
            <p:ph idx="1"/>
          </p:nvPr>
        </p:nvSpPr>
        <p:spPr>
          <a:xfrm>
            <a:off x="3353562" y="862810"/>
            <a:ext cx="5586984" cy="3417879"/>
          </a:xfrm>
        </p:spPr>
        <p:txBody>
          <a:bodyPr>
            <a:noAutofit/>
          </a:bodyPr>
          <a:lstStyle/>
          <a:p>
            <a:pPr>
              <a:lnSpc>
                <a:spcPct val="110000"/>
              </a:lnSpc>
            </a:pPr>
            <a:r>
              <a:rPr lang="en-GB" sz="1650" dirty="0"/>
              <a:t>Impacts in relation to CAP SP contribution to achieving the CAP general objectives and SOs addressed by the CAP SP</a:t>
            </a:r>
          </a:p>
          <a:p>
            <a:pPr>
              <a:lnSpc>
                <a:spcPct val="110000"/>
              </a:lnSpc>
            </a:pPr>
            <a:r>
              <a:rPr lang="en-GB" sz="1650" dirty="0"/>
              <a:t>Use O, R, C, I indicators (Annex I) to assess effects</a:t>
            </a:r>
          </a:p>
          <a:p>
            <a:pPr>
              <a:lnSpc>
                <a:spcPct val="110000"/>
              </a:lnSpc>
            </a:pPr>
            <a:r>
              <a:rPr lang="en-GB" sz="1650" dirty="0"/>
              <a:t>Use also</a:t>
            </a:r>
          </a:p>
          <a:p>
            <a:pPr lvl="1">
              <a:lnSpc>
                <a:spcPct val="110000"/>
              </a:lnSpc>
            </a:pPr>
            <a:r>
              <a:rPr lang="en-GB" sz="1350" dirty="0"/>
              <a:t>specific indicators</a:t>
            </a:r>
          </a:p>
          <a:p>
            <a:pPr lvl="1">
              <a:lnSpc>
                <a:spcPct val="110000"/>
              </a:lnSpc>
            </a:pPr>
            <a:r>
              <a:rPr lang="en-GB" sz="1350" dirty="0"/>
              <a:t>other quantitative &amp; qualitative info</a:t>
            </a:r>
          </a:p>
          <a:p>
            <a:pPr lvl="1">
              <a:lnSpc>
                <a:spcPct val="110000"/>
              </a:lnSpc>
            </a:pPr>
            <a:r>
              <a:rPr lang="en-GB" sz="1350" dirty="0"/>
              <a:t>relevant evaluation criteria</a:t>
            </a:r>
            <a:endParaRPr lang="en-GB" sz="1650" dirty="0"/>
          </a:p>
          <a:p>
            <a:pPr>
              <a:lnSpc>
                <a:spcPct val="110000"/>
              </a:lnSpc>
            </a:pPr>
            <a:r>
              <a:rPr lang="en-GB" sz="1650" dirty="0"/>
              <a:t>Quantification of impacts (Annex III)</a:t>
            </a:r>
          </a:p>
          <a:p>
            <a:pPr>
              <a:lnSpc>
                <a:spcPct val="110000"/>
              </a:lnSpc>
            </a:pPr>
            <a:r>
              <a:rPr lang="en-GB" sz="1650" dirty="0"/>
              <a:t>CAP SP overall impact </a:t>
            </a:r>
          </a:p>
          <a:p>
            <a:pPr>
              <a:lnSpc>
                <a:spcPct val="110000"/>
              </a:lnSpc>
            </a:pPr>
            <a:r>
              <a:rPr lang="en-GB" sz="1650" dirty="0"/>
              <a:t>All evaluation criteria</a:t>
            </a:r>
          </a:p>
        </p:txBody>
      </p:sp>
      <p:sp>
        <p:nvSpPr>
          <p:cNvPr id="3" name="Pentagon 2">
            <a:extLst>
              <a:ext uri="{FF2B5EF4-FFF2-40B4-BE49-F238E27FC236}">
                <a16:creationId xmlns:a16="http://schemas.microsoft.com/office/drawing/2014/main" id="{6F640E6D-FEA1-384E-95A2-386C4CC76670}"/>
              </a:ext>
            </a:extLst>
          </p:cNvPr>
          <p:cNvSpPr/>
          <p:nvPr/>
        </p:nvSpPr>
        <p:spPr>
          <a:xfrm>
            <a:off x="741653" y="1365669"/>
            <a:ext cx="2487168" cy="40233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During implementation</a:t>
            </a:r>
          </a:p>
        </p:txBody>
      </p:sp>
      <p:sp>
        <p:nvSpPr>
          <p:cNvPr id="6" name="Pentagon 5">
            <a:extLst>
              <a:ext uri="{FF2B5EF4-FFF2-40B4-BE49-F238E27FC236}">
                <a16:creationId xmlns:a16="http://schemas.microsoft.com/office/drawing/2014/main" id="{5F91B216-9E61-4242-85B8-B561667401A5}"/>
              </a:ext>
            </a:extLst>
          </p:cNvPr>
          <p:cNvSpPr/>
          <p:nvPr/>
        </p:nvSpPr>
        <p:spPr>
          <a:xfrm>
            <a:off x="741653" y="3418498"/>
            <a:ext cx="2487168" cy="40233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Ex post</a:t>
            </a:r>
          </a:p>
        </p:txBody>
      </p:sp>
      <p:sp>
        <p:nvSpPr>
          <p:cNvPr id="7" name="Snip Single Corner of Rectangle 6">
            <a:extLst>
              <a:ext uri="{FF2B5EF4-FFF2-40B4-BE49-F238E27FC236}">
                <a16:creationId xmlns:a16="http://schemas.microsoft.com/office/drawing/2014/main" id="{C0CF0A81-D25A-E54F-B722-40AB82927342}"/>
              </a:ext>
            </a:extLst>
          </p:cNvPr>
          <p:cNvSpPr/>
          <p:nvPr/>
        </p:nvSpPr>
        <p:spPr>
          <a:xfrm>
            <a:off x="1419452" y="1906524"/>
            <a:ext cx="995553" cy="402337"/>
          </a:xfrm>
          <a:prstGeom prst="snip1Rect">
            <a:avLst/>
          </a:prstGeom>
          <a:solidFill>
            <a:srgbClr val="FF8B1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Art. 6</a:t>
            </a:r>
          </a:p>
        </p:txBody>
      </p:sp>
      <p:sp>
        <p:nvSpPr>
          <p:cNvPr id="8" name="Snip Single Corner of Rectangle 7">
            <a:extLst>
              <a:ext uri="{FF2B5EF4-FFF2-40B4-BE49-F238E27FC236}">
                <a16:creationId xmlns:a16="http://schemas.microsoft.com/office/drawing/2014/main" id="{41F95184-079D-3E45-A041-EF5ECFEB1EE0}"/>
              </a:ext>
            </a:extLst>
          </p:cNvPr>
          <p:cNvSpPr/>
          <p:nvPr/>
        </p:nvSpPr>
        <p:spPr>
          <a:xfrm>
            <a:off x="1369160" y="3959354"/>
            <a:ext cx="1096137" cy="402337"/>
          </a:xfrm>
          <a:prstGeom prst="snip1Rect">
            <a:avLst/>
          </a:prstGeom>
          <a:solidFill>
            <a:srgbClr val="FF8B1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Art. 140 (1)</a:t>
            </a:r>
          </a:p>
        </p:txBody>
      </p:sp>
    </p:spTree>
    <p:extLst>
      <p:ext uri="{BB962C8B-B14F-4D97-AF65-F5344CB8AC3E}">
        <p14:creationId xmlns:p14="http://schemas.microsoft.com/office/powerpoint/2010/main" val="854990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3AB1-DD9B-114D-A5B8-D8FE7D3C0505}"/>
              </a:ext>
            </a:extLst>
          </p:cNvPr>
          <p:cNvSpPr>
            <a:spLocks noGrp="1"/>
          </p:cNvSpPr>
          <p:nvPr>
            <p:ph type="title"/>
          </p:nvPr>
        </p:nvSpPr>
        <p:spPr>
          <a:xfrm>
            <a:off x="2414502" y="228639"/>
            <a:ext cx="6143022" cy="908345"/>
          </a:xfrm>
        </p:spPr>
        <p:txBody>
          <a:bodyPr/>
          <a:lstStyle/>
          <a:p>
            <a:r>
              <a:rPr lang="en-ES" dirty="0"/>
              <a:t>Evaluation criteria (quiz)</a:t>
            </a:r>
          </a:p>
        </p:txBody>
      </p:sp>
      <p:sp>
        <p:nvSpPr>
          <p:cNvPr id="3" name="Content Placeholder 2">
            <a:extLst>
              <a:ext uri="{FF2B5EF4-FFF2-40B4-BE49-F238E27FC236}">
                <a16:creationId xmlns:a16="http://schemas.microsoft.com/office/drawing/2014/main" id="{3F1BE1BD-554A-C94C-90EE-CC5B8326A3E5}"/>
              </a:ext>
            </a:extLst>
          </p:cNvPr>
          <p:cNvSpPr>
            <a:spLocks noGrp="1"/>
          </p:cNvSpPr>
          <p:nvPr>
            <p:ph idx="1"/>
          </p:nvPr>
        </p:nvSpPr>
        <p:spPr>
          <a:xfrm>
            <a:off x="721823" y="1295199"/>
            <a:ext cx="4548034" cy="3067050"/>
          </a:xfrm>
        </p:spPr>
        <p:txBody>
          <a:bodyPr>
            <a:normAutofit/>
          </a:bodyPr>
          <a:lstStyle/>
          <a:p>
            <a:pPr marL="0" indent="0">
              <a:buNone/>
            </a:pPr>
            <a:r>
              <a:rPr lang="en-ES" dirty="0"/>
              <a:t>Check the </a:t>
            </a:r>
            <a:r>
              <a:rPr lang="en-GB" dirty="0"/>
              <a:t>benefits of the CAP intervention for different stakeholders </a:t>
            </a:r>
            <a:r>
              <a:rPr lang="en-ES" dirty="0"/>
              <a:t>by assessing:</a:t>
            </a:r>
          </a:p>
          <a:p>
            <a:pPr marL="0" indent="0">
              <a:buNone/>
            </a:pPr>
            <a:endParaRPr lang="en-ES" dirty="0"/>
          </a:p>
          <a:p>
            <a:pPr marL="0" indent="0">
              <a:buNone/>
            </a:pPr>
            <a:r>
              <a:rPr lang="en-ES" dirty="0"/>
              <a:t>Check the </a:t>
            </a:r>
            <a:r>
              <a:rPr lang="en-GB" dirty="0"/>
              <a:t>costs of the CAP intervention for different stakeholders </a:t>
            </a:r>
            <a:r>
              <a:rPr lang="en-ES" dirty="0"/>
              <a:t>by assessing:</a:t>
            </a:r>
          </a:p>
        </p:txBody>
      </p:sp>
      <p:sp>
        <p:nvSpPr>
          <p:cNvPr id="4" name="Content Placeholder 2">
            <a:extLst>
              <a:ext uri="{FF2B5EF4-FFF2-40B4-BE49-F238E27FC236}">
                <a16:creationId xmlns:a16="http://schemas.microsoft.com/office/drawing/2014/main" id="{3A1C3672-F211-F74D-AD0D-2F0D349A1A63}"/>
              </a:ext>
            </a:extLst>
          </p:cNvPr>
          <p:cNvSpPr txBox="1">
            <a:spLocks/>
          </p:cNvSpPr>
          <p:nvPr/>
        </p:nvSpPr>
        <p:spPr>
          <a:xfrm>
            <a:off x="5436625" y="1845220"/>
            <a:ext cx="2992079" cy="145306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342900">
              <a:buClr>
                <a:schemeClr val="accent3"/>
              </a:buClr>
              <a:buFont typeface="+mj-lt"/>
              <a:buAutoNum type="arabicPeriod"/>
            </a:pPr>
            <a:r>
              <a:rPr lang="en-ES" sz="1800" dirty="0"/>
              <a:t>Effectiveness</a:t>
            </a:r>
          </a:p>
          <a:p>
            <a:pPr lvl="1" indent="-342900">
              <a:buClr>
                <a:schemeClr val="accent3"/>
              </a:buClr>
              <a:buFont typeface="+mj-lt"/>
              <a:buAutoNum type="arabicPeriod"/>
            </a:pPr>
            <a:r>
              <a:rPr lang="en-ES" sz="1800" dirty="0"/>
              <a:t>Efficiency</a:t>
            </a:r>
          </a:p>
          <a:p>
            <a:pPr lvl="1" indent="-342900">
              <a:buClr>
                <a:schemeClr val="accent3"/>
              </a:buClr>
              <a:buFont typeface="+mj-lt"/>
              <a:buAutoNum type="arabicPeriod"/>
            </a:pPr>
            <a:r>
              <a:rPr lang="en-ES" sz="1800" dirty="0"/>
              <a:t>Coherence</a:t>
            </a:r>
          </a:p>
          <a:p>
            <a:pPr lvl="1" indent="-342900">
              <a:buClr>
                <a:schemeClr val="accent3"/>
              </a:buClr>
              <a:buFont typeface="+mj-lt"/>
              <a:buAutoNum type="arabicPeriod"/>
            </a:pPr>
            <a:r>
              <a:rPr lang="en-ES" sz="1800" dirty="0"/>
              <a:t>Relevance</a:t>
            </a:r>
          </a:p>
          <a:p>
            <a:endParaRPr lang="en-ES" sz="2100" dirty="0"/>
          </a:p>
        </p:txBody>
      </p:sp>
    </p:spTree>
    <p:extLst>
      <p:ext uri="{BB962C8B-B14F-4D97-AF65-F5344CB8AC3E}">
        <p14:creationId xmlns:p14="http://schemas.microsoft.com/office/powerpoint/2010/main" val="3381386482"/>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3AB1-DD9B-114D-A5B8-D8FE7D3C0505}"/>
              </a:ext>
            </a:extLst>
          </p:cNvPr>
          <p:cNvSpPr>
            <a:spLocks noGrp="1"/>
          </p:cNvSpPr>
          <p:nvPr>
            <p:ph type="title"/>
          </p:nvPr>
        </p:nvSpPr>
        <p:spPr>
          <a:xfrm>
            <a:off x="2507177" y="160678"/>
            <a:ext cx="4987196" cy="908345"/>
          </a:xfrm>
        </p:spPr>
        <p:txBody>
          <a:bodyPr/>
          <a:lstStyle/>
          <a:p>
            <a:r>
              <a:rPr lang="en-ES" dirty="0"/>
              <a:t>Evaluation criteria (quiz)</a:t>
            </a:r>
          </a:p>
        </p:txBody>
      </p:sp>
      <p:sp>
        <p:nvSpPr>
          <p:cNvPr id="3" name="Content Placeholder 2">
            <a:extLst>
              <a:ext uri="{FF2B5EF4-FFF2-40B4-BE49-F238E27FC236}">
                <a16:creationId xmlns:a16="http://schemas.microsoft.com/office/drawing/2014/main" id="{3F1BE1BD-554A-C94C-90EE-CC5B8326A3E5}"/>
              </a:ext>
            </a:extLst>
          </p:cNvPr>
          <p:cNvSpPr>
            <a:spLocks noGrp="1"/>
          </p:cNvSpPr>
          <p:nvPr>
            <p:ph idx="1"/>
          </p:nvPr>
        </p:nvSpPr>
        <p:spPr>
          <a:xfrm>
            <a:off x="628650" y="1268016"/>
            <a:ext cx="7886700" cy="3067050"/>
          </a:xfrm>
        </p:spPr>
        <p:txBody>
          <a:bodyPr>
            <a:normAutofit/>
          </a:bodyPr>
          <a:lstStyle/>
          <a:p>
            <a:pPr marL="0" indent="0">
              <a:buNone/>
            </a:pPr>
            <a:r>
              <a:rPr lang="en-ES" dirty="0"/>
              <a:t>Check the link</a:t>
            </a:r>
            <a:r>
              <a:rPr lang="en-GB" dirty="0"/>
              <a:t> between the current and future needs of the MS and the objectives of  CAP intervention, by assessing:</a:t>
            </a:r>
            <a:endParaRPr lang="en-ES" dirty="0"/>
          </a:p>
          <a:p>
            <a:pPr marL="685800" lvl="1" indent="-342900">
              <a:buFont typeface="+mj-lt"/>
              <a:buAutoNum type="arabicPeriod"/>
            </a:pPr>
            <a:r>
              <a:rPr lang="en-ES" dirty="0"/>
              <a:t>Effectiveness</a:t>
            </a:r>
          </a:p>
          <a:p>
            <a:pPr marL="685800" lvl="1" indent="-342900">
              <a:buFont typeface="+mj-lt"/>
              <a:buAutoNum type="arabicPeriod"/>
            </a:pPr>
            <a:r>
              <a:rPr lang="en-ES" dirty="0"/>
              <a:t>Efficiency</a:t>
            </a:r>
          </a:p>
          <a:p>
            <a:pPr marL="685800" lvl="1" indent="-342900">
              <a:buFont typeface="+mj-lt"/>
              <a:buAutoNum type="arabicPeriod"/>
            </a:pPr>
            <a:r>
              <a:rPr lang="en-ES" dirty="0"/>
              <a:t>Coherence</a:t>
            </a:r>
          </a:p>
          <a:p>
            <a:pPr marL="685800" lvl="1" indent="-342900">
              <a:buFont typeface="+mj-lt"/>
              <a:buAutoNum type="arabicPeriod"/>
            </a:pPr>
            <a:r>
              <a:rPr lang="en-ES" dirty="0"/>
              <a:t>Relevance</a:t>
            </a:r>
          </a:p>
          <a:p>
            <a:endParaRPr lang="en-ES" dirty="0"/>
          </a:p>
          <a:p>
            <a:endParaRPr lang="en-ES" dirty="0"/>
          </a:p>
        </p:txBody>
      </p:sp>
    </p:spTree>
    <p:extLst>
      <p:ext uri="{BB962C8B-B14F-4D97-AF65-F5344CB8AC3E}">
        <p14:creationId xmlns:p14="http://schemas.microsoft.com/office/powerpoint/2010/main" val="1674786409"/>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0E7F6-9168-5042-9F28-70CAE3EB3F62}"/>
              </a:ext>
            </a:extLst>
          </p:cNvPr>
          <p:cNvSpPr>
            <a:spLocks noGrp="1"/>
          </p:cNvSpPr>
          <p:nvPr>
            <p:ph type="title"/>
          </p:nvPr>
        </p:nvSpPr>
        <p:spPr>
          <a:xfrm>
            <a:off x="2364774" y="146948"/>
            <a:ext cx="5405248" cy="994172"/>
          </a:xfrm>
        </p:spPr>
        <p:txBody>
          <a:bodyPr>
            <a:normAutofit/>
          </a:bodyPr>
          <a:lstStyle/>
          <a:p>
            <a:r>
              <a:rPr lang="en-ES" sz="2700" dirty="0"/>
              <a:t>Evaluation criteria justify the ‘why’</a:t>
            </a:r>
          </a:p>
        </p:txBody>
      </p:sp>
      <p:sp>
        <p:nvSpPr>
          <p:cNvPr id="4" name="Rounded Rectangle 3">
            <a:extLst>
              <a:ext uri="{FF2B5EF4-FFF2-40B4-BE49-F238E27FC236}">
                <a16:creationId xmlns:a16="http://schemas.microsoft.com/office/drawing/2014/main" id="{15DAB931-9241-C249-B6BD-5FB37040B3BF}"/>
              </a:ext>
            </a:extLst>
          </p:cNvPr>
          <p:cNvSpPr/>
          <p:nvPr/>
        </p:nvSpPr>
        <p:spPr>
          <a:xfrm>
            <a:off x="502920" y="1517904"/>
            <a:ext cx="1764792" cy="701088"/>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200" b="1" dirty="0">
                <a:latin typeface="Arial" panose="020B0604020202020204" pitchFamily="34" charset="0"/>
                <a:cs typeface="Arial" panose="020B0604020202020204" pitchFamily="34" charset="0"/>
              </a:rPr>
              <a:t>Demonstrate progress and achievements</a:t>
            </a:r>
          </a:p>
        </p:txBody>
      </p:sp>
      <p:sp>
        <p:nvSpPr>
          <p:cNvPr id="5" name="Rounded Rectangle 4">
            <a:extLst>
              <a:ext uri="{FF2B5EF4-FFF2-40B4-BE49-F238E27FC236}">
                <a16:creationId xmlns:a16="http://schemas.microsoft.com/office/drawing/2014/main" id="{1A83C24D-615E-2645-870B-13433812BA23}"/>
              </a:ext>
            </a:extLst>
          </p:cNvPr>
          <p:cNvSpPr/>
          <p:nvPr/>
        </p:nvSpPr>
        <p:spPr>
          <a:xfrm>
            <a:off x="2564466" y="1517904"/>
            <a:ext cx="1627632" cy="71623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200" b="1" dirty="0">
                <a:latin typeface="Arial" panose="020B0604020202020204" pitchFamily="34" charset="0"/>
                <a:cs typeface="Arial" panose="020B0604020202020204" pitchFamily="34" charset="0"/>
              </a:rPr>
              <a:t>Justify the use of funding</a:t>
            </a:r>
          </a:p>
        </p:txBody>
      </p:sp>
      <p:sp>
        <p:nvSpPr>
          <p:cNvPr id="7" name="Rounded Rectangle 6">
            <a:extLst>
              <a:ext uri="{FF2B5EF4-FFF2-40B4-BE49-F238E27FC236}">
                <a16:creationId xmlns:a16="http://schemas.microsoft.com/office/drawing/2014/main" id="{DB8ED9D2-AFAD-C046-8432-374ABEB63182}"/>
              </a:ext>
            </a:extLst>
          </p:cNvPr>
          <p:cNvSpPr/>
          <p:nvPr/>
        </p:nvSpPr>
        <p:spPr>
          <a:xfrm>
            <a:off x="4642946" y="1526794"/>
            <a:ext cx="1691640" cy="71623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200" b="1" dirty="0">
                <a:latin typeface="Arial" panose="020B0604020202020204" pitchFamily="34" charset="0"/>
                <a:cs typeface="Arial" panose="020B0604020202020204" pitchFamily="34" charset="0"/>
              </a:rPr>
              <a:t>Increase efficiency of policy</a:t>
            </a:r>
          </a:p>
        </p:txBody>
      </p:sp>
      <p:sp>
        <p:nvSpPr>
          <p:cNvPr id="8" name="Rounded Rectangle 7">
            <a:extLst>
              <a:ext uri="{FF2B5EF4-FFF2-40B4-BE49-F238E27FC236}">
                <a16:creationId xmlns:a16="http://schemas.microsoft.com/office/drawing/2014/main" id="{F951BA54-0C6F-4E44-A8DA-7E3960CE56E9}"/>
              </a:ext>
            </a:extLst>
          </p:cNvPr>
          <p:cNvSpPr/>
          <p:nvPr/>
        </p:nvSpPr>
        <p:spPr>
          <a:xfrm>
            <a:off x="1517040" y="2747601"/>
            <a:ext cx="2041706" cy="71558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200" b="1" dirty="0">
                <a:latin typeface="Arial" panose="020B0604020202020204" pitchFamily="34" charset="0"/>
                <a:cs typeface="Arial" panose="020B0604020202020204" pitchFamily="34" charset="0"/>
              </a:rPr>
              <a:t>Communication between MA and stakeholders, incl. EC</a:t>
            </a:r>
          </a:p>
        </p:txBody>
      </p:sp>
      <p:sp>
        <p:nvSpPr>
          <p:cNvPr id="9" name="Rounded Rectangle 8">
            <a:extLst>
              <a:ext uri="{FF2B5EF4-FFF2-40B4-BE49-F238E27FC236}">
                <a16:creationId xmlns:a16="http://schemas.microsoft.com/office/drawing/2014/main" id="{E69AA48C-B4DF-EC4C-9399-CF298A335F22}"/>
              </a:ext>
            </a:extLst>
          </p:cNvPr>
          <p:cNvSpPr/>
          <p:nvPr/>
        </p:nvSpPr>
        <p:spPr>
          <a:xfrm>
            <a:off x="6321102" y="2747601"/>
            <a:ext cx="1691640" cy="71558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200" b="1" dirty="0">
                <a:latin typeface="Arial" panose="020B0604020202020204" pitchFamily="34" charset="0"/>
                <a:cs typeface="Arial" panose="020B0604020202020204" pitchFamily="34" charset="0"/>
              </a:rPr>
              <a:t>Evidence for design of future policy</a:t>
            </a:r>
          </a:p>
        </p:txBody>
      </p:sp>
      <p:sp>
        <p:nvSpPr>
          <p:cNvPr id="10" name="Rounded Rectangle 9">
            <a:extLst>
              <a:ext uri="{FF2B5EF4-FFF2-40B4-BE49-F238E27FC236}">
                <a16:creationId xmlns:a16="http://schemas.microsoft.com/office/drawing/2014/main" id="{04B24FA5-5705-F940-A03B-8823150B86B6}"/>
              </a:ext>
            </a:extLst>
          </p:cNvPr>
          <p:cNvSpPr/>
          <p:nvPr/>
        </p:nvSpPr>
        <p:spPr>
          <a:xfrm>
            <a:off x="4000501" y="2747601"/>
            <a:ext cx="1691640" cy="71623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200" b="1" dirty="0">
                <a:latin typeface="Arial" panose="020B0604020202020204" pitchFamily="34" charset="0"/>
                <a:cs typeface="Arial" panose="020B0604020202020204" pitchFamily="34" charset="0"/>
              </a:rPr>
              <a:t>Continuous learning and improvement</a:t>
            </a:r>
          </a:p>
        </p:txBody>
      </p:sp>
      <p:sp>
        <p:nvSpPr>
          <p:cNvPr id="3" name="TextBox 2">
            <a:extLst>
              <a:ext uri="{FF2B5EF4-FFF2-40B4-BE49-F238E27FC236}">
                <a16:creationId xmlns:a16="http://schemas.microsoft.com/office/drawing/2014/main" id="{3F2C9AFD-9D53-2447-B639-9B346C1606ED}"/>
              </a:ext>
            </a:extLst>
          </p:cNvPr>
          <p:cNvSpPr txBox="1"/>
          <p:nvPr/>
        </p:nvSpPr>
        <p:spPr>
          <a:xfrm>
            <a:off x="528747" y="2246316"/>
            <a:ext cx="1468040" cy="300082"/>
          </a:xfrm>
          <a:prstGeom prst="rect">
            <a:avLst/>
          </a:prstGeom>
          <a:noFill/>
        </p:spPr>
        <p:txBody>
          <a:bodyPr wrap="square" rtlCol="0">
            <a:spAutoFit/>
          </a:bodyPr>
          <a:lstStyle/>
          <a:p>
            <a:r>
              <a:rPr lang="en-ES" sz="1350" dirty="0">
                <a:latin typeface="Arial" panose="020B0604020202020204" pitchFamily="34" charset="0"/>
                <a:cs typeface="Arial" panose="020B0604020202020204" pitchFamily="34" charset="0"/>
              </a:rPr>
              <a:t>Effectiveness</a:t>
            </a:r>
          </a:p>
        </p:txBody>
      </p:sp>
      <p:sp>
        <p:nvSpPr>
          <p:cNvPr id="11" name="TextBox 10">
            <a:extLst>
              <a:ext uri="{FF2B5EF4-FFF2-40B4-BE49-F238E27FC236}">
                <a16:creationId xmlns:a16="http://schemas.microsoft.com/office/drawing/2014/main" id="{100B2296-C74D-454B-A3DA-4982D8715C0D}"/>
              </a:ext>
            </a:extLst>
          </p:cNvPr>
          <p:cNvSpPr txBox="1"/>
          <p:nvPr/>
        </p:nvSpPr>
        <p:spPr>
          <a:xfrm>
            <a:off x="2644262" y="2198757"/>
            <a:ext cx="1468040" cy="507831"/>
          </a:xfrm>
          <a:prstGeom prst="rect">
            <a:avLst/>
          </a:prstGeom>
          <a:noFill/>
        </p:spPr>
        <p:txBody>
          <a:bodyPr wrap="square" rtlCol="0">
            <a:spAutoFit/>
          </a:bodyPr>
          <a:lstStyle/>
          <a:p>
            <a:r>
              <a:rPr lang="en-ES" sz="1350" dirty="0">
                <a:latin typeface="Arial" panose="020B0604020202020204" pitchFamily="34" charset="0"/>
                <a:cs typeface="Arial" panose="020B0604020202020204" pitchFamily="34" charset="0"/>
              </a:rPr>
              <a:t>Effectiveness</a:t>
            </a:r>
          </a:p>
          <a:p>
            <a:r>
              <a:rPr lang="en-ES" sz="1350" dirty="0">
                <a:latin typeface="Arial" panose="020B0604020202020204" pitchFamily="34" charset="0"/>
                <a:cs typeface="Arial" panose="020B0604020202020204" pitchFamily="34" charset="0"/>
              </a:rPr>
              <a:t>Efficiency</a:t>
            </a:r>
          </a:p>
        </p:txBody>
      </p:sp>
      <p:sp>
        <p:nvSpPr>
          <p:cNvPr id="12" name="TextBox 11">
            <a:extLst>
              <a:ext uri="{FF2B5EF4-FFF2-40B4-BE49-F238E27FC236}">
                <a16:creationId xmlns:a16="http://schemas.microsoft.com/office/drawing/2014/main" id="{8D8416DC-43FF-FF41-8D39-2FBCF3D21DAD}"/>
              </a:ext>
            </a:extLst>
          </p:cNvPr>
          <p:cNvSpPr txBox="1"/>
          <p:nvPr/>
        </p:nvSpPr>
        <p:spPr>
          <a:xfrm>
            <a:off x="4772743" y="2286871"/>
            <a:ext cx="1468040" cy="300082"/>
          </a:xfrm>
          <a:prstGeom prst="rect">
            <a:avLst/>
          </a:prstGeom>
          <a:noFill/>
        </p:spPr>
        <p:txBody>
          <a:bodyPr wrap="square" rtlCol="0">
            <a:spAutoFit/>
          </a:bodyPr>
          <a:lstStyle/>
          <a:p>
            <a:r>
              <a:rPr lang="en-ES" sz="1350" dirty="0">
                <a:latin typeface="Arial" panose="020B0604020202020204" pitchFamily="34" charset="0"/>
                <a:cs typeface="Arial" panose="020B0604020202020204" pitchFamily="34" charset="0"/>
              </a:rPr>
              <a:t>Efficiency</a:t>
            </a:r>
          </a:p>
        </p:txBody>
      </p:sp>
      <p:sp>
        <p:nvSpPr>
          <p:cNvPr id="13" name="TextBox 12">
            <a:extLst>
              <a:ext uri="{FF2B5EF4-FFF2-40B4-BE49-F238E27FC236}">
                <a16:creationId xmlns:a16="http://schemas.microsoft.com/office/drawing/2014/main" id="{0AF5E6FE-AFA5-A24C-BE76-27E3D6EA48FE}"/>
              </a:ext>
            </a:extLst>
          </p:cNvPr>
          <p:cNvSpPr txBox="1"/>
          <p:nvPr/>
        </p:nvSpPr>
        <p:spPr>
          <a:xfrm>
            <a:off x="6357025" y="3536379"/>
            <a:ext cx="1468040" cy="715581"/>
          </a:xfrm>
          <a:prstGeom prst="rect">
            <a:avLst/>
          </a:prstGeom>
          <a:noFill/>
        </p:spPr>
        <p:txBody>
          <a:bodyPr wrap="square" rtlCol="0">
            <a:spAutoFit/>
          </a:bodyPr>
          <a:lstStyle/>
          <a:p>
            <a:r>
              <a:rPr lang="en-ES" sz="1350" dirty="0">
                <a:latin typeface="Arial" panose="020B0604020202020204" pitchFamily="34" charset="0"/>
                <a:cs typeface="Arial" panose="020B0604020202020204" pitchFamily="34" charset="0"/>
              </a:rPr>
              <a:t>Effectiveness, Relevance, Impacts</a:t>
            </a:r>
          </a:p>
        </p:txBody>
      </p:sp>
      <p:sp>
        <p:nvSpPr>
          <p:cNvPr id="16" name="TextBox 15">
            <a:extLst>
              <a:ext uri="{FF2B5EF4-FFF2-40B4-BE49-F238E27FC236}">
                <a16:creationId xmlns:a16="http://schemas.microsoft.com/office/drawing/2014/main" id="{A6BD4738-B81D-B141-9F50-41FCE033AEA1}"/>
              </a:ext>
            </a:extLst>
          </p:cNvPr>
          <p:cNvSpPr txBox="1"/>
          <p:nvPr/>
        </p:nvSpPr>
        <p:spPr>
          <a:xfrm>
            <a:off x="1585002" y="3532074"/>
            <a:ext cx="1468040" cy="1338828"/>
          </a:xfrm>
          <a:prstGeom prst="rect">
            <a:avLst/>
          </a:prstGeom>
          <a:noFill/>
        </p:spPr>
        <p:txBody>
          <a:bodyPr wrap="square" rtlCol="0">
            <a:spAutoFit/>
          </a:bodyPr>
          <a:lstStyle/>
          <a:p>
            <a:r>
              <a:rPr lang="en-ES" sz="1350" dirty="0">
                <a:latin typeface="Arial" panose="020B0604020202020204" pitchFamily="34" charset="0"/>
                <a:cs typeface="Arial" panose="020B0604020202020204" pitchFamily="34" charset="0"/>
              </a:rPr>
              <a:t>Effectiveness, efficiency, relevance, coherence, impacts, value added</a:t>
            </a:r>
          </a:p>
        </p:txBody>
      </p:sp>
      <p:sp>
        <p:nvSpPr>
          <p:cNvPr id="17" name="TextBox 16">
            <a:extLst>
              <a:ext uri="{FF2B5EF4-FFF2-40B4-BE49-F238E27FC236}">
                <a16:creationId xmlns:a16="http://schemas.microsoft.com/office/drawing/2014/main" id="{0B8AC790-346B-C541-B149-29854BD427AD}"/>
              </a:ext>
            </a:extLst>
          </p:cNvPr>
          <p:cNvSpPr txBox="1"/>
          <p:nvPr/>
        </p:nvSpPr>
        <p:spPr>
          <a:xfrm>
            <a:off x="4035017" y="3551523"/>
            <a:ext cx="1468040" cy="1338828"/>
          </a:xfrm>
          <a:prstGeom prst="rect">
            <a:avLst/>
          </a:prstGeom>
          <a:noFill/>
        </p:spPr>
        <p:txBody>
          <a:bodyPr wrap="square" rtlCol="0">
            <a:spAutoFit/>
          </a:bodyPr>
          <a:lstStyle/>
          <a:p>
            <a:r>
              <a:rPr lang="en-ES" sz="1350" dirty="0">
                <a:latin typeface="Arial" panose="020B0604020202020204" pitchFamily="34" charset="0"/>
                <a:cs typeface="Arial" panose="020B0604020202020204" pitchFamily="34" charset="0"/>
              </a:rPr>
              <a:t>Effectiveness, efficiency, relevance, coherence, impacts, value added</a:t>
            </a:r>
          </a:p>
        </p:txBody>
      </p:sp>
    </p:spTree>
    <p:extLst>
      <p:ext uri="{BB962C8B-B14F-4D97-AF65-F5344CB8AC3E}">
        <p14:creationId xmlns:p14="http://schemas.microsoft.com/office/powerpoint/2010/main" val="32367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EACA-3C4F-4E4E-8A99-C7C64B283860}"/>
              </a:ext>
            </a:extLst>
          </p:cNvPr>
          <p:cNvSpPr>
            <a:spLocks noGrp="1"/>
          </p:cNvSpPr>
          <p:nvPr>
            <p:ph type="title"/>
          </p:nvPr>
        </p:nvSpPr>
        <p:spPr>
          <a:xfrm>
            <a:off x="2328004" y="358898"/>
            <a:ext cx="6366581" cy="908345"/>
          </a:xfrm>
        </p:spPr>
        <p:txBody>
          <a:bodyPr>
            <a:noAutofit/>
          </a:bodyPr>
          <a:lstStyle/>
          <a:p>
            <a:r>
              <a:rPr lang="en-GB" sz="3200" dirty="0"/>
              <a:t>MS should not forget the territorial dimension, where relevant</a:t>
            </a:r>
          </a:p>
        </p:txBody>
      </p:sp>
      <p:sp>
        <p:nvSpPr>
          <p:cNvPr id="3" name="Content Placeholder 2">
            <a:extLst>
              <a:ext uri="{FF2B5EF4-FFF2-40B4-BE49-F238E27FC236}">
                <a16:creationId xmlns:a16="http://schemas.microsoft.com/office/drawing/2014/main" id="{0738828D-0DF8-3A4B-9EBE-0C9777BDAFD7}"/>
              </a:ext>
            </a:extLst>
          </p:cNvPr>
          <p:cNvSpPr>
            <a:spLocks noGrp="1"/>
          </p:cNvSpPr>
          <p:nvPr>
            <p:ph idx="1"/>
          </p:nvPr>
        </p:nvSpPr>
        <p:spPr>
          <a:xfrm>
            <a:off x="628650" y="1652683"/>
            <a:ext cx="7886700" cy="1511141"/>
          </a:xfrm>
        </p:spPr>
        <p:txBody>
          <a:bodyPr>
            <a:normAutofit lnSpcReduction="10000"/>
          </a:bodyPr>
          <a:lstStyle/>
          <a:p>
            <a:pPr marL="0" indent="0">
              <a:buNone/>
            </a:pPr>
            <a:r>
              <a:rPr lang="en-ES" b="1" dirty="0"/>
              <a:t>Territorial scope of interventions</a:t>
            </a:r>
          </a:p>
          <a:p>
            <a:r>
              <a:rPr lang="en-GB" dirty="0"/>
              <a:t>Regional evaluations that feed into national ones</a:t>
            </a:r>
          </a:p>
          <a:p>
            <a:r>
              <a:rPr lang="en-GB" dirty="0"/>
              <a:t>National evaluations with input from / collaboration with regions</a:t>
            </a:r>
          </a:p>
          <a:p>
            <a:r>
              <a:rPr lang="en-GB" dirty="0"/>
              <a:t>or both</a:t>
            </a:r>
          </a:p>
          <a:p>
            <a:endParaRPr lang="en-ES" dirty="0"/>
          </a:p>
        </p:txBody>
      </p:sp>
      <p:sp>
        <p:nvSpPr>
          <p:cNvPr id="4" name="Snip Single Corner of Rectangle 3">
            <a:extLst>
              <a:ext uri="{FF2B5EF4-FFF2-40B4-BE49-F238E27FC236}">
                <a16:creationId xmlns:a16="http://schemas.microsoft.com/office/drawing/2014/main" id="{6B9F9AFA-F04D-144E-9882-F059470F74ED}"/>
              </a:ext>
            </a:extLst>
          </p:cNvPr>
          <p:cNvSpPr/>
          <p:nvPr/>
        </p:nvSpPr>
        <p:spPr>
          <a:xfrm>
            <a:off x="7082028" y="1652683"/>
            <a:ext cx="973836" cy="421243"/>
          </a:xfrm>
          <a:prstGeom prst="snip1Rect">
            <a:avLst/>
          </a:prstGeom>
          <a:solidFill>
            <a:srgbClr val="FF8B1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Art. 2(c)</a:t>
            </a:r>
          </a:p>
        </p:txBody>
      </p:sp>
    </p:spTree>
    <p:extLst>
      <p:ext uri="{BB962C8B-B14F-4D97-AF65-F5344CB8AC3E}">
        <p14:creationId xmlns:p14="http://schemas.microsoft.com/office/powerpoint/2010/main" val="1549802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10;&#10;Description automatically generated">
            <a:extLst>
              <a:ext uri="{FF2B5EF4-FFF2-40B4-BE49-F238E27FC236}">
                <a16:creationId xmlns:a16="http://schemas.microsoft.com/office/drawing/2014/main" id="{398D867A-FBE1-B746-B47F-13BBE1643810}"/>
              </a:ext>
            </a:extLst>
          </p:cNvPr>
          <p:cNvPicPr>
            <a:picLocks noGrp="1" noChangeAspect="1"/>
          </p:cNvPicPr>
          <p:nvPr>
            <p:ph idx="1"/>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613907" y="1884755"/>
            <a:ext cx="1593007" cy="2911079"/>
          </a:xfrm>
        </p:spPr>
      </p:pic>
      <p:sp>
        <p:nvSpPr>
          <p:cNvPr id="5" name="Title 2">
            <a:extLst>
              <a:ext uri="{FF2B5EF4-FFF2-40B4-BE49-F238E27FC236}">
                <a16:creationId xmlns:a16="http://schemas.microsoft.com/office/drawing/2014/main" id="{53B90094-C7E0-DF49-BE7A-ED7F9DC6D539}"/>
              </a:ext>
            </a:extLst>
          </p:cNvPr>
          <p:cNvSpPr>
            <a:spLocks noGrp="1"/>
          </p:cNvSpPr>
          <p:nvPr>
            <p:ph type="title"/>
          </p:nvPr>
        </p:nvSpPr>
        <p:spPr>
          <a:xfrm>
            <a:off x="1979684" y="1263033"/>
            <a:ext cx="5522495" cy="693912"/>
          </a:xfrm>
          <a:ln w="28575">
            <a:solidFill>
              <a:srgbClr val="FF8B1F"/>
            </a:solidFill>
          </a:ln>
        </p:spPr>
        <p:txBody>
          <a:bodyPr>
            <a:noAutofit/>
          </a:bodyPr>
          <a:lstStyle/>
          <a:p>
            <a:pPr algn="ctr"/>
            <a:r>
              <a:rPr lang="en-ES" sz="2400" dirty="0"/>
              <a:t>When assessing effectiveness, MS will use key evaluation elements</a:t>
            </a:r>
          </a:p>
        </p:txBody>
      </p:sp>
    </p:spTree>
    <p:extLst>
      <p:ext uri="{BB962C8B-B14F-4D97-AF65-F5344CB8AC3E}">
        <p14:creationId xmlns:p14="http://schemas.microsoft.com/office/powerpoint/2010/main" val="4271506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EACA-3C4F-4E4E-8A99-C7C64B283860}"/>
              </a:ext>
            </a:extLst>
          </p:cNvPr>
          <p:cNvSpPr>
            <a:spLocks noGrp="1"/>
          </p:cNvSpPr>
          <p:nvPr>
            <p:ph type="title"/>
          </p:nvPr>
        </p:nvSpPr>
        <p:spPr>
          <a:xfrm>
            <a:off x="2408323" y="269092"/>
            <a:ext cx="5549429" cy="908345"/>
          </a:xfrm>
        </p:spPr>
        <p:txBody>
          <a:bodyPr>
            <a:noAutofit/>
          </a:bodyPr>
          <a:lstStyle/>
          <a:p>
            <a:r>
              <a:rPr lang="en-ES" sz="2800" dirty="0"/>
              <a:t>Key evaluation elements enable a focus of evaluations</a:t>
            </a:r>
          </a:p>
        </p:txBody>
      </p:sp>
      <p:sp>
        <p:nvSpPr>
          <p:cNvPr id="4" name="Snip Single Corner of Rectangle 3">
            <a:extLst>
              <a:ext uri="{FF2B5EF4-FFF2-40B4-BE49-F238E27FC236}">
                <a16:creationId xmlns:a16="http://schemas.microsoft.com/office/drawing/2014/main" id="{CB55184C-B022-DE4A-9387-DA4610C052ED}"/>
              </a:ext>
            </a:extLst>
          </p:cNvPr>
          <p:cNvSpPr/>
          <p:nvPr/>
        </p:nvSpPr>
        <p:spPr>
          <a:xfrm>
            <a:off x="7240364" y="810864"/>
            <a:ext cx="973836" cy="421243"/>
          </a:xfrm>
          <a:prstGeom prst="snip1Rect">
            <a:avLst/>
          </a:prstGeom>
          <a:solidFill>
            <a:srgbClr val="FF8B1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Annex I</a:t>
            </a:r>
          </a:p>
        </p:txBody>
      </p:sp>
      <p:sp>
        <p:nvSpPr>
          <p:cNvPr id="5" name="Oval 4">
            <a:extLst>
              <a:ext uri="{FF2B5EF4-FFF2-40B4-BE49-F238E27FC236}">
                <a16:creationId xmlns:a16="http://schemas.microsoft.com/office/drawing/2014/main" id="{591BB66B-C0AF-D846-AD0A-2C53F3CD563F}"/>
              </a:ext>
            </a:extLst>
          </p:cNvPr>
          <p:cNvSpPr/>
          <p:nvPr/>
        </p:nvSpPr>
        <p:spPr>
          <a:xfrm>
            <a:off x="436145" y="1401343"/>
            <a:ext cx="2502569" cy="1170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SO1</a:t>
            </a:r>
          </a:p>
          <a:p>
            <a:pPr algn="ctr"/>
            <a:r>
              <a:rPr lang="en-ES" sz="1350" dirty="0">
                <a:latin typeface="Arial" panose="020B0604020202020204" pitchFamily="34" charset="0"/>
                <a:cs typeface="Arial" panose="020B0604020202020204" pitchFamily="34" charset="0"/>
              </a:rPr>
              <a:t>Viable farm income</a:t>
            </a:r>
          </a:p>
          <a:p>
            <a:pPr algn="ctr"/>
            <a:r>
              <a:rPr lang="en-ES" sz="1350" dirty="0">
                <a:latin typeface="Arial" panose="020B0604020202020204" pitchFamily="34" charset="0"/>
                <a:cs typeface="Arial" panose="020B0604020202020204" pitchFamily="34" charset="0"/>
              </a:rPr>
              <a:t>+ </a:t>
            </a:r>
          </a:p>
          <a:p>
            <a:pPr algn="ctr"/>
            <a:r>
              <a:rPr lang="en-ES" sz="1350" dirty="0">
                <a:latin typeface="Arial" panose="020B0604020202020204" pitchFamily="34" charset="0"/>
                <a:cs typeface="Arial" panose="020B0604020202020204" pitchFamily="34" charset="0"/>
              </a:rPr>
              <a:t>Resilience</a:t>
            </a:r>
          </a:p>
        </p:txBody>
      </p:sp>
      <p:sp>
        <p:nvSpPr>
          <p:cNvPr id="6" name="Oval 5">
            <a:extLst>
              <a:ext uri="{FF2B5EF4-FFF2-40B4-BE49-F238E27FC236}">
                <a16:creationId xmlns:a16="http://schemas.microsoft.com/office/drawing/2014/main" id="{62810FD1-F024-EC48-9FB1-548169159A58}"/>
              </a:ext>
            </a:extLst>
          </p:cNvPr>
          <p:cNvSpPr/>
          <p:nvPr/>
        </p:nvSpPr>
        <p:spPr>
          <a:xfrm>
            <a:off x="2809374" y="2129035"/>
            <a:ext cx="2502569" cy="12989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SO6</a:t>
            </a:r>
          </a:p>
          <a:p>
            <a:pPr algn="ctr"/>
            <a:r>
              <a:rPr lang="en-ES" sz="1350" dirty="0">
                <a:latin typeface="Arial" panose="020B0604020202020204" pitchFamily="34" charset="0"/>
                <a:cs typeface="Arial" panose="020B0604020202020204" pitchFamily="34" charset="0"/>
              </a:rPr>
              <a:t>Reversing biodiversity loss</a:t>
            </a:r>
          </a:p>
          <a:p>
            <a:pPr algn="ctr"/>
            <a:r>
              <a:rPr lang="en-ES" sz="1350" dirty="0">
                <a:latin typeface="Arial" panose="020B0604020202020204" pitchFamily="34" charset="0"/>
                <a:cs typeface="Arial" panose="020B0604020202020204" pitchFamily="34" charset="0"/>
              </a:rPr>
              <a:t>+ </a:t>
            </a:r>
          </a:p>
          <a:p>
            <a:pPr algn="ctr"/>
            <a:r>
              <a:rPr lang="en-ES" sz="1350" dirty="0">
                <a:latin typeface="Arial" panose="020B0604020202020204" pitchFamily="34" charset="0"/>
                <a:cs typeface="Arial" panose="020B0604020202020204" pitchFamily="34" charset="0"/>
              </a:rPr>
              <a:t>Ecosystem services</a:t>
            </a:r>
          </a:p>
        </p:txBody>
      </p:sp>
      <p:sp>
        <p:nvSpPr>
          <p:cNvPr id="7" name="Oval 6">
            <a:extLst>
              <a:ext uri="{FF2B5EF4-FFF2-40B4-BE49-F238E27FC236}">
                <a16:creationId xmlns:a16="http://schemas.microsoft.com/office/drawing/2014/main" id="{E26FEE36-1D78-004F-AF82-CAD746CDA772}"/>
              </a:ext>
            </a:extLst>
          </p:cNvPr>
          <p:cNvSpPr/>
          <p:nvPr/>
        </p:nvSpPr>
        <p:spPr>
          <a:xfrm>
            <a:off x="5504447" y="1496920"/>
            <a:ext cx="2953752" cy="1898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SO8</a:t>
            </a:r>
          </a:p>
          <a:p>
            <a:pPr algn="ctr"/>
            <a:r>
              <a:rPr lang="en-ES" sz="1350" dirty="0">
                <a:latin typeface="Arial" panose="020B0604020202020204" pitchFamily="34" charset="0"/>
                <a:cs typeface="Arial" panose="020B0604020202020204" pitchFamily="34" charset="0"/>
              </a:rPr>
              <a:t>Rural sustainable economy</a:t>
            </a:r>
          </a:p>
          <a:p>
            <a:pPr algn="ctr"/>
            <a:r>
              <a:rPr lang="en-ES" sz="1350" dirty="0">
                <a:latin typeface="Arial" panose="020B0604020202020204" pitchFamily="34" charset="0"/>
                <a:cs typeface="Arial" panose="020B0604020202020204" pitchFamily="34" charset="0"/>
              </a:rPr>
              <a:t>+ </a:t>
            </a:r>
          </a:p>
          <a:p>
            <a:pPr algn="ctr"/>
            <a:r>
              <a:rPr lang="en-ES" sz="1350" dirty="0">
                <a:latin typeface="Arial" panose="020B0604020202020204" pitchFamily="34" charset="0"/>
                <a:cs typeface="Arial" panose="020B0604020202020204" pitchFamily="34" charset="0"/>
              </a:rPr>
              <a:t>Local development</a:t>
            </a:r>
          </a:p>
          <a:p>
            <a:pPr algn="ctr"/>
            <a:r>
              <a:rPr lang="en-ES" sz="1350" dirty="0">
                <a:latin typeface="Arial" panose="020B0604020202020204" pitchFamily="34" charset="0"/>
                <a:cs typeface="Arial" panose="020B0604020202020204" pitchFamily="34" charset="0"/>
              </a:rPr>
              <a:t>+ </a:t>
            </a:r>
          </a:p>
          <a:p>
            <a:pPr algn="ctr"/>
            <a:r>
              <a:rPr lang="en-ES" sz="1350" dirty="0">
                <a:latin typeface="Arial" panose="020B0604020202020204" pitchFamily="34" charset="0"/>
                <a:cs typeface="Arial" panose="020B0604020202020204" pitchFamily="34" charset="0"/>
              </a:rPr>
              <a:t>Gender equality and social inclusion</a:t>
            </a:r>
          </a:p>
        </p:txBody>
      </p:sp>
      <p:sp>
        <p:nvSpPr>
          <p:cNvPr id="10" name="Oval 9">
            <a:extLst>
              <a:ext uri="{FF2B5EF4-FFF2-40B4-BE49-F238E27FC236}">
                <a16:creationId xmlns:a16="http://schemas.microsoft.com/office/drawing/2014/main" id="{F0810552-EA00-4149-B9BE-AFF842222994}"/>
              </a:ext>
            </a:extLst>
          </p:cNvPr>
          <p:cNvSpPr/>
          <p:nvPr/>
        </p:nvSpPr>
        <p:spPr>
          <a:xfrm>
            <a:off x="628650" y="3299441"/>
            <a:ext cx="2502569" cy="1170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SO4</a:t>
            </a:r>
          </a:p>
          <a:p>
            <a:pPr algn="ctr"/>
            <a:r>
              <a:rPr lang="en-ES" sz="1350" dirty="0">
                <a:latin typeface="Arial" panose="020B0604020202020204" pitchFamily="34" charset="0"/>
                <a:cs typeface="Arial" panose="020B0604020202020204" pitchFamily="34" charset="0"/>
              </a:rPr>
              <a:t>?</a:t>
            </a:r>
          </a:p>
        </p:txBody>
      </p:sp>
      <p:sp>
        <p:nvSpPr>
          <p:cNvPr id="11" name="Oval 10">
            <a:extLst>
              <a:ext uri="{FF2B5EF4-FFF2-40B4-BE49-F238E27FC236}">
                <a16:creationId xmlns:a16="http://schemas.microsoft.com/office/drawing/2014/main" id="{6CDEE9FF-E64A-754C-858B-D4A60F759FA1}"/>
              </a:ext>
            </a:extLst>
          </p:cNvPr>
          <p:cNvSpPr/>
          <p:nvPr/>
        </p:nvSpPr>
        <p:spPr>
          <a:xfrm>
            <a:off x="3702719" y="3570507"/>
            <a:ext cx="2502569" cy="1170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panose="020B0604020202020204" pitchFamily="34" charset="0"/>
                <a:cs typeface="Arial" panose="020B0604020202020204" pitchFamily="34" charset="0"/>
              </a:rPr>
              <a:t>C</a:t>
            </a:r>
            <a:r>
              <a:rPr lang="en-ES" sz="1350" dirty="0">
                <a:latin typeface="Arial" panose="020B0604020202020204" pitchFamily="34" charset="0"/>
                <a:cs typeface="Arial" panose="020B0604020202020204" pitchFamily="34" charset="0"/>
              </a:rPr>
              <a:t>CO</a:t>
            </a:r>
          </a:p>
          <a:p>
            <a:pPr algn="ctr"/>
            <a:r>
              <a:rPr lang="en-ES" sz="135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46453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EACA-3C4F-4E4E-8A99-C7C64B283860}"/>
              </a:ext>
            </a:extLst>
          </p:cNvPr>
          <p:cNvSpPr>
            <a:spLocks noGrp="1"/>
          </p:cNvSpPr>
          <p:nvPr>
            <p:ph type="title"/>
          </p:nvPr>
        </p:nvSpPr>
        <p:spPr>
          <a:xfrm>
            <a:off x="2402145" y="274050"/>
            <a:ext cx="6253764" cy="908345"/>
          </a:xfrm>
        </p:spPr>
        <p:txBody>
          <a:bodyPr>
            <a:noAutofit/>
          </a:bodyPr>
          <a:lstStyle/>
          <a:p>
            <a:r>
              <a:rPr lang="en-ES" sz="2800" dirty="0"/>
              <a:t>Key evaluation elements enable a focus of evaluations</a:t>
            </a:r>
          </a:p>
        </p:txBody>
      </p:sp>
      <p:sp>
        <p:nvSpPr>
          <p:cNvPr id="4" name="Snip Single Corner of Rectangle 3">
            <a:extLst>
              <a:ext uri="{FF2B5EF4-FFF2-40B4-BE49-F238E27FC236}">
                <a16:creationId xmlns:a16="http://schemas.microsoft.com/office/drawing/2014/main" id="{CB55184C-B022-DE4A-9387-DA4610C052ED}"/>
              </a:ext>
            </a:extLst>
          </p:cNvPr>
          <p:cNvSpPr/>
          <p:nvPr/>
        </p:nvSpPr>
        <p:spPr>
          <a:xfrm>
            <a:off x="7240364" y="810864"/>
            <a:ext cx="973836" cy="421243"/>
          </a:xfrm>
          <a:prstGeom prst="snip1Rect">
            <a:avLst/>
          </a:prstGeom>
          <a:solidFill>
            <a:srgbClr val="FF8B1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Annex I</a:t>
            </a:r>
          </a:p>
        </p:txBody>
      </p:sp>
      <p:sp>
        <p:nvSpPr>
          <p:cNvPr id="5" name="Oval 4">
            <a:extLst>
              <a:ext uri="{FF2B5EF4-FFF2-40B4-BE49-F238E27FC236}">
                <a16:creationId xmlns:a16="http://schemas.microsoft.com/office/drawing/2014/main" id="{591BB66B-C0AF-D846-AD0A-2C53F3CD563F}"/>
              </a:ext>
            </a:extLst>
          </p:cNvPr>
          <p:cNvSpPr/>
          <p:nvPr/>
        </p:nvSpPr>
        <p:spPr>
          <a:xfrm>
            <a:off x="436145" y="1401343"/>
            <a:ext cx="2502569" cy="1170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SO1</a:t>
            </a:r>
          </a:p>
          <a:p>
            <a:pPr algn="ctr"/>
            <a:r>
              <a:rPr lang="en-ES" sz="1350" dirty="0">
                <a:latin typeface="Arial" panose="020B0604020202020204" pitchFamily="34" charset="0"/>
                <a:cs typeface="Arial" panose="020B0604020202020204" pitchFamily="34" charset="0"/>
              </a:rPr>
              <a:t>Viable farm income</a:t>
            </a:r>
          </a:p>
          <a:p>
            <a:pPr algn="ctr"/>
            <a:r>
              <a:rPr lang="en-ES" sz="1350" dirty="0">
                <a:latin typeface="Arial" panose="020B0604020202020204" pitchFamily="34" charset="0"/>
                <a:cs typeface="Arial" panose="020B0604020202020204" pitchFamily="34" charset="0"/>
              </a:rPr>
              <a:t>+ </a:t>
            </a:r>
          </a:p>
          <a:p>
            <a:pPr algn="ctr"/>
            <a:r>
              <a:rPr lang="en-ES" sz="1350" dirty="0">
                <a:latin typeface="Arial" panose="020B0604020202020204" pitchFamily="34" charset="0"/>
                <a:cs typeface="Arial" panose="020B0604020202020204" pitchFamily="34" charset="0"/>
              </a:rPr>
              <a:t>Resilience</a:t>
            </a:r>
          </a:p>
        </p:txBody>
      </p:sp>
      <p:sp>
        <p:nvSpPr>
          <p:cNvPr id="6" name="Oval 5">
            <a:extLst>
              <a:ext uri="{FF2B5EF4-FFF2-40B4-BE49-F238E27FC236}">
                <a16:creationId xmlns:a16="http://schemas.microsoft.com/office/drawing/2014/main" id="{62810FD1-F024-EC48-9FB1-548169159A58}"/>
              </a:ext>
            </a:extLst>
          </p:cNvPr>
          <p:cNvSpPr/>
          <p:nvPr/>
        </p:nvSpPr>
        <p:spPr>
          <a:xfrm>
            <a:off x="2809374" y="2129035"/>
            <a:ext cx="2502569" cy="12989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SO6</a:t>
            </a:r>
          </a:p>
          <a:p>
            <a:pPr algn="ctr"/>
            <a:r>
              <a:rPr lang="en-ES" sz="1350" dirty="0">
                <a:latin typeface="Arial" panose="020B0604020202020204" pitchFamily="34" charset="0"/>
                <a:cs typeface="Arial" panose="020B0604020202020204" pitchFamily="34" charset="0"/>
              </a:rPr>
              <a:t>Reversing biodiversity loss</a:t>
            </a:r>
          </a:p>
          <a:p>
            <a:pPr algn="ctr"/>
            <a:r>
              <a:rPr lang="en-ES" sz="1350" dirty="0">
                <a:latin typeface="Arial" panose="020B0604020202020204" pitchFamily="34" charset="0"/>
                <a:cs typeface="Arial" panose="020B0604020202020204" pitchFamily="34" charset="0"/>
              </a:rPr>
              <a:t>+ </a:t>
            </a:r>
          </a:p>
          <a:p>
            <a:pPr algn="ctr"/>
            <a:r>
              <a:rPr lang="en-ES" sz="1350" dirty="0">
                <a:latin typeface="Arial" panose="020B0604020202020204" pitchFamily="34" charset="0"/>
                <a:cs typeface="Arial" panose="020B0604020202020204" pitchFamily="34" charset="0"/>
              </a:rPr>
              <a:t>Ecosystem services</a:t>
            </a:r>
          </a:p>
        </p:txBody>
      </p:sp>
      <p:sp>
        <p:nvSpPr>
          <p:cNvPr id="7" name="Oval 6">
            <a:extLst>
              <a:ext uri="{FF2B5EF4-FFF2-40B4-BE49-F238E27FC236}">
                <a16:creationId xmlns:a16="http://schemas.microsoft.com/office/drawing/2014/main" id="{E26FEE36-1D78-004F-AF82-CAD746CDA772}"/>
              </a:ext>
            </a:extLst>
          </p:cNvPr>
          <p:cNvSpPr/>
          <p:nvPr/>
        </p:nvSpPr>
        <p:spPr>
          <a:xfrm>
            <a:off x="5456322" y="1397390"/>
            <a:ext cx="2953752" cy="1898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SO8</a:t>
            </a:r>
          </a:p>
          <a:p>
            <a:pPr algn="ctr"/>
            <a:r>
              <a:rPr lang="en-ES" sz="1350" dirty="0">
                <a:latin typeface="Arial" panose="020B0604020202020204" pitchFamily="34" charset="0"/>
                <a:cs typeface="Arial" panose="020B0604020202020204" pitchFamily="34" charset="0"/>
              </a:rPr>
              <a:t>Rural sustainable economy</a:t>
            </a:r>
          </a:p>
          <a:p>
            <a:pPr algn="ctr"/>
            <a:r>
              <a:rPr lang="en-ES" sz="1350" dirty="0">
                <a:latin typeface="Arial" panose="020B0604020202020204" pitchFamily="34" charset="0"/>
                <a:cs typeface="Arial" panose="020B0604020202020204" pitchFamily="34" charset="0"/>
              </a:rPr>
              <a:t>+ </a:t>
            </a:r>
          </a:p>
          <a:p>
            <a:pPr algn="ctr"/>
            <a:r>
              <a:rPr lang="en-ES" sz="1350" dirty="0">
                <a:latin typeface="Arial" panose="020B0604020202020204" pitchFamily="34" charset="0"/>
                <a:cs typeface="Arial" panose="020B0604020202020204" pitchFamily="34" charset="0"/>
              </a:rPr>
              <a:t>Local development</a:t>
            </a:r>
          </a:p>
          <a:p>
            <a:pPr algn="ctr"/>
            <a:r>
              <a:rPr lang="en-ES" sz="1350" dirty="0">
                <a:latin typeface="Arial" panose="020B0604020202020204" pitchFamily="34" charset="0"/>
                <a:cs typeface="Arial" panose="020B0604020202020204" pitchFamily="34" charset="0"/>
              </a:rPr>
              <a:t>+ </a:t>
            </a:r>
          </a:p>
          <a:p>
            <a:pPr algn="ctr"/>
            <a:r>
              <a:rPr lang="en-ES" sz="1350" dirty="0">
                <a:latin typeface="Arial" panose="020B0604020202020204" pitchFamily="34" charset="0"/>
                <a:cs typeface="Arial" panose="020B0604020202020204" pitchFamily="34" charset="0"/>
              </a:rPr>
              <a:t>Gender equality and social inclusion</a:t>
            </a:r>
          </a:p>
        </p:txBody>
      </p:sp>
      <p:sp>
        <p:nvSpPr>
          <p:cNvPr id="10" name="Oval 9">
            <a:extLst>
              <a:ext uri="{FF2B5EF4-FFF2-40B4-BE49-F238E27FC236}">
                <a16:creationId xmlns:a16="http://schemas.microsoft.com/office/drawing/2014/main" id="{F0810552-EA00-4149-B9BE-AFF842222994}"/>
              </a:ext>
            </a:extLst>
          </p:cNvPr>
          <p:cNvSpPr/>
          <p:nvPr/>
        </p:nvSpPr>
        <p:spPr>
          <a:xfrm>
            <a:off x="628650" y="3299441"/>
            <a:ext cx="2502569" cy="1170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SO4</a:t>
            </a:r>
          </a:p>
          <a:p>
            <a:pPr algn="ctr"/>
            <a:r>
              <a:rPr lang="en-ES" sz="1350" dirty="0">
                <a:latin typeface="Arial" panose="020B0604020202020204" pitchFamily="34" charset="0"/>
                <a:cs typeface="Arial" panose="020B0604020202020204" pitchFamily="34" charset="0"/>
              </a:rPr>
              <a:t>Climate change mitigation</a:t>
            </a:r>
          </a:p>
          <a:p>
            <a:pPr algn="ctr"/>
            <a:r>
              <a:rPr lang="en-ES" sz="1350" dirty="0">
                <a:latin typeface="Arial" panose="020B0604020202020204" pitchFamily="34" charset="0"/>
                <a:cs typeface="Arial" panose="020B0604020202020204" pitchFamily="34" charset="0"/>
              </a:rPr>
              <a:t>+</a:t>
            </a:r>
          </a:p>
          <a:p>
            <a:pPr algn="ctr"/>
            <a:r>
              <a:rPr lang="en-ES" sz="1350" dirty="0">
                <a:latin typeface="Arial" panose="020B0604020202020204" pitchFamily="34" charset="0"/>
                <a:cs typeface="Arial" panose="020B0604020202020204" pitchFamily="34" charset="0"/>
              </a:rPr>
              <a:t>adaptation</a:t>
            </a:r>
          </a:p>
        </p:txBody>
      </p:sp>
      <p:sp>
        <p:nvSpPr>
          <p:cNvPr id="11" name="Oval 10">
            <a:extLst>
              <a:ext uri="{FF2B5EF4-FFF2-40B4-BE49-F238E27FC236}">
                <a16:creationId xmlns:a16="http://schemas.microsoft.com/office/drawing/2014/main" id="{6CDEE9FF-E64A-754C-858B-D4A60F759FA1}"/>
              </a:ext>
            </a:extLst>
          </p:cNvPr>
          <p:cNvSpPr/>
          <p:nvPr/>
        </p:nvSpPr>
        <p:spPr>
          <a:xfrm>
            <a:off x="3702719" y="3570507"/>
            <a:ext cx="2502569" cy="1170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panose="020B0604020202020204" pitchFamily="34" charset="0"/>
                <a:cs typeface="Arial" panose="020B0604020202020204" pitchFamily="34" charset="0"/>
              </a:rPr>
              <a:t>C</a:t>
            </a:r>
            <a:r>
              <a:rPr lang="en-ES" sz="1350" dirty="0">
                <a:latin typeface="Arial" panose="020B0604020202020204" pitchFamily="34" charset="0"/>
                <a:cs typeface="Arial" panose="020B0604020202020204" pitchFamily="34" charset="0"/>
              </a:rPr>
              <a:t>CO</a:t>
            </a:r>
          </a:p>
          <a:p>
            <a:pPr algn="ctr"/>
            <a:r>
              <a:rPr lang="en-ES" sz="1350" dirty="0">
                <a:latin typeface="Arial" panose="020B0604020202020204" pitchFamily="34" charset="0"/>
                <a:cs typeface="Arial" panose="020B0604020202020204" pitchFamily="34" charset="0"/>
              </a:rPr>
              <a:t>AKIS and digital strategy</a:t>
            </a:r>
          </a:p>
        </p:txBody>
      </p:sp>
    </p:spTree>
    <p:extLst>
      <p:ext uri="{BB962C8B-B14F-4D97-AF65-F5344CB8AC3E}">
        <p14:creationId xmlns:p14="http://schemas.microsoft.com/office/powerpoint/2010/main" val="3492460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EACA-3C4F-4E4E-8A99-C7C64B283860}"/>
              </a:ext>
            </a:extLst>
          </p:cNvPr>
          <p:cNvSpPr>
            <a:spLocks noGrp="1"/>
          </p:cNvSpPr>
          <p:nvPr>
            <p:ph type="title"/>
          </p:nvPr>
        </p:nvSpPr>
        <p:spPr>
          <a:xfrm>
            <a:off x="380540" y="785404"/>
            <a:ext cx="8250656" cy="994172"/>
          </a:xfrm>
        </p:spPr>
        <p:txBody>
          <a:bodyPr>
            <a:noAutofit/>
          </a:bodyPr>
          <a:lstStyle/>
          <a:p>
            <a:r>
              <a:rPr lang="en-ES" sz="1800" dirty="0"/>
              <a:t>The key elements are accompanied (where relevant) by recommended factors of success</a:t>
            </a:r>
          </a:p>
        </p:txBody>
      </p:sp>
      <p:sp>
        <p:nvSpPr>
          <p:cNvPr id="3" name="Content Placeholder 2">
            <a:extLst>
              <a:ext uri="{FF2B5EF4-FFF2-40B4-BE49-F238E27FC236}">
                <a16:creationId xmlns:a16="http://schemas.microsoft.com/office/drawing/2014/main" id="{0738828D-0DF8-3A4B-9EBE-0C9777BDAFD7}"/>
              </a:ext>
            </a:extLst>
          </p:cNvPr>
          <p:cNvSpPr>
            <a:spLocks noGrp="1"/>
          </p:cNvSpPr>
          <p:nvPr>
            <p:ph idx="1"/>
          </p:nvPr>
        </p:nvSpPr>
        <p:spPr>
          <a:xfrm>
            <a:off x="380540" y="4045538"/>
            <a:ext cx="7886700" cy="793107"/>
          </a:xfrm>
        </p:spPr>
        <p:txBody>
          <a:bodyPr>
            <a:normAutofit/>
          </a:bodyPr>
          <a:lstStyle/>
          <a:p>
            <a:r>
              <a:rPr lang="en-GB" dirty="0"/>
              <a:t>Enable judgment of whether </a:t>
            </a:r>
            <a:r>
              <a:rPr lang="en-GB" dirty="0">
                <a:solidFill>
                  <a:schemeClr val="accent1">
                    <a:lumMod val="75000"/>
                  </a:schemeClr>
                </a:solidFill>
              </a:rPr>
              <a:t>an objective </a:t>
            </a:r>
            <a:r>
              <a:rPr lang="en-GB" dirty="0"/>
              <a:t>was achieved</a:t>
            </a:r>
          </a:p>
          <a:p>
            <a:r>
              <a:rPr lang="en-GB" dirty="0"/>
              <a:t>Help assess effectiveness and impacts</a:t>
            </a:r>
          </a:p>
        </p:txBody>
      </p:sp>
      <p:sp>
        <p:nvSpPr>
          <p:cNvPr id="4" name="Snip Single Corner of Rectangle 3">
            <a:extLst>
              <a:ext uri="{FF2B5EF4-FFF2-40B4-BE49-F238E27FC236}">
                <a16:creationId xmlns:a16="http://schemas.microsoft.com/office/drawing/2014/main" id="{EFD7B642-FA20-8444-9D16-37072115AA52}"/>
              </a:ext>
            </a:extLst>
          </p:cNvPr>
          <p:cNvSpPr/>
          <p:nvPr/>
        </p:nvSpPr>
        <p:spPr>
          <a:xfrm>
            <a:off x="7579811" y="1511440"/>
            <a:ext cx="973836" cy="421243"/>
          </a:xfrm>
          <a:prstGeom prst="snip1Rect">
            <a:avLst/>
          </a:prstGeom>
          <a:solidFill>
            <a:srgbClr val="FF8B1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Annex I</a:t>
            </a:r>
          </a:p>
        </p:txBody>
      </p:sp>
      <p:sp>
        <p:nvSpPr>
          <p:cNvPr id="5" name="Right Arrow Callout 4">
            <a:extLst>
              <a:ext uri="{FF2B5EF4-FFF2-40B4-BE49-F238E27FC236}">
                <a16:creationId xmlns:a16="http://schemas.microsoft.com/office/drawing/2014/main" id="{737859E8-4300-5C48-8FA0-740457DA83C2}"/>
              </a:ext>
            </a:extLst>
          </p:cNvPr>
          <p:cNvSpPr/>
          <p:nvPr/>
        </p:nvSpPr>
        <p:spPr>
          <a:xfrm>
            <a:off x="380540" y="1932683"/>
            <a:ext cx="2743199" cy="1883278"/>
          </a:xfrm>
          <a:prstGeom prst="rightArrowCallout">
            <a:avLst>
              <a:gd name="adj1" fmla="val 22445"/>
              <a:gd name="adj2" fmla="val 25000"/>
              <a:gd name="adj3" fmla="val 25000"/>
              <a:gd name="adj4" fmla="val 775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SO8</a:t>
            </a:r>
          </a:p>
          <a:p>
            <a:pPr algn="ctr"/>
            <a:r>
              <a:rPr lang="en-ES" sz="1350" dirty="0">
                <a:latin typeface="Arial" panose="020B0604020202020204" pitchFamily="34" charset="0"/>
                <a:cs typeface="Arial" panose="020B0604020202020204" pitchFamily="34" charset="0"/>
              </a:rPr>
              <a:t>Rural sustainable economy</a:t>
            </a:r>
          </a:p>
        </p:txBody>
      </p:sp>
      <p:sp>
        <p:nvSpPr>
          <p:cNvPr id="7" name="Oval 6">
            <a:extLst>
              <a:ext uri="{FF2B5EF4-FFF2-40B4-BE49-F238E27FC236}">
                <a16:creationId xmlns:a16="http://schemas.microsoft.com/office/drawing/2014/main" id="{FF7AD190-7CA7-5D49-BDCE-41DC2B5D77EF}"/>
              </a:ext>
            </a:extLst>
          </p:cNvPr>
          <p:cNvSpPr/>
          <p:nvPr/>
        </p:nvSpPr>
        <p:spPr>
          <a:xfrm>
            <a:off x="3265111" y="1847483"/>
            <a:ext cx="2370221" cy="89766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Rural areas’ economy is growing or, at least, is stable</a:t>
            </a:r>
          </a:p>
        </p:txBody>
      </p:sp>
      <p:sp>
        <p:nvSpPr>
          <p:cNvPr id="8" name="Oval 7">
            <a:extLst>
              <a:ext uri="{FF2B5EF4-FFF2-40B4-BE49-F238E27FC236}">
                <a16:creationId xmlns:a16="http://schemas.microsoft.com/office/drawing/2014/main" id="{36BFB68C-0A90-2243-BE03-577BAADE1735}"/>
              </a:ext>
            </a:extLst>
          </p:cNvPr>
          <p:cNvSpPr/>
          <p:nvPr/>
        </p:nvSpPr>
        <p:spPr>
          <a:xfrm>
            <a:off x="3406484" y="3022854"/>
            <a:ext cx="2502569" cy="79310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Employment rate in rural areas is improving</a:t>
            </a:r>
          </a:p>
        </p:txBody>
      </p:sp>
      <p:sp>
        <p:nvSpPr>
          <p:cNvPr id="9" name="Oval 8">
            <a:extLst>
              <a:ext uri="{FF2B5EF4-FFF2-40B4-BE49-F238E27FC236}">
                <a16:creationId xmlns:a16="http://schemas.microsoft.com/office/drawing/2014/main" id="{17307C29-F7B5-B14A-ADAE-4EC03B8DEEEA}"/>
              </a:ext>
            </a:extLst>
          </p:cNvPr>
          <p:cNvSpPr/>
          <p:nvPr/>
        </p:nvSpPr>
        <p:spPr>
          <a:xfrm>
            <a:off x="5749511" y="2331039"/>
            <a:ext cx="2502569" cy="79310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Sustainable forestry is increasing</a:t>
            </a:r>
          </a:p>
        </p:txBody>
      </p:sp>
    </p:spTree>
    <p:extLst>
      <p:ext uri="{BB962C8B-B14F-4D97-AF65-F5344CB8AC3E}">
        <p14:creationId xmlns:p14="http://schemas.microsoft.com/office/powerpoint/2010/main" val="1583936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EB73-9DC1-934A-84D3-7D4A11FB2363}"/>
              </a:ext>
            </a:extLst>
          </p:cNvPr>
          <p:cNvSpPr>
            <a:spLocks noGrp="1"/>
          </p:cNvSpPr>
          <p:nvPr>
            <p:ph type="title"/>
          </p:nvPr>
        </p:nvSpPr>
        <p:spPr>
          <a:xfrm>
            <a:off x="628650" y="992513"/>
            <a:ext cx="8012430" cy="994172"/>
          </a:xfrm>
        </p:spPr>
        <p:txBody>
          <a:bodyPr>
            <a:normAutofit/>
          </a:bodyPr>
          <a:lstStyle/>
          <a:p>
            <a:r>
              <a:rPr lang="en-ES" sz="2700" dirty="0"/>
              <a:t>Elements and factors of success (example 1)</a:t>
            </a:r>
          </a:p>
        </p:txBody>
      </p:sp>
      <p:graphicFrame>
        <p:nvGraphicFramePr>
          <p:cNvPr id="4" name="Table 4">
            <a:extLst>
              <a:ext uri="{FF2B5EF4-FFF2-40B4-BE49-F238E27FC236}">
                <a16:creationId xmlns:a16="http://schemas.microsoft.com/office/drawing/2014/main" id="{1B9C8EAB-0A40-F64B-A333-4395C69DF287}"/>
              </a:ext>
            </a:extLst>
          </p:cNvPr>
          <p:cNvGraphicFramePr>
            <a:graphicFrameLocks noGrp="1"/>
          </p:cNvGraphicFramePr>
          <p:nvPr>
            <p:extLst>
              <p:ext uri="{D42A27DB-BD31-4B8C-83A1-F6EECF244321}">
                <p14:modId xmlns:p14="http://schemas.microsoft.com/office/powerpoint/2010/main" val="241037610"/>
              </p:ext>
            </p:extLst>
          </p:nvPr>
        </p:nvGraphicFramePr>
        <p:xfrm>
          <a:off x="628650" y="1986685"/>
          <a:ext cx="7796022" cy="2617643"/>
        </p:xfrm>
        <a:graphic>
          <a:graphicData uri="http://schemas.openxmlformats.org/drawingml/2006/table">
            <a:tbl>
              <a:tblPr firstRow="1" bandRow="1">
                <a:tableStyleId>{F2DE63D5-997A-4646-A377-4702673A728D}</a:tableStyleId>
              </a:tblPr>
              <a:tblGrid>
                <a:gridCol w="2598674">
                  <a:extLst>
                    <a:ext uri="{9D8B030D-6E8A-4147-A177-3AD203B41FA5}">
                      <a16:colId xmlns:a16="http://schemas.microsoft.com/office/drawing/2014/main" val="1930905302"/>
                    </a:ext>
                  </a:extLst>
                </a:gridCol>
                <a:gridCol w="2598674">
                  <a:extLst>
                    <a:ext uri="{9D8B030D-6E8A-4147-A177-3AD203B41FA5}">
                      <a16:colId xmlns:a16="http://schemas.microsoft.com/office/drawing/2014/main" val="103551597"/>
                    </a:ext>
                  </a:extLst>
                </a:gridCol>
                <a:gridCol w="2598674">
                  <a:extLst>
                    <a:ext uri="{9D8B030D-6E8A-4147-A177-3AD203B41FA5}">
                      <a16:colId xmlns:a16="http://schemas.microsoft.com/office/drawing/2014/main" val="1090556196"/>
                    </a:ext>
                  </a:extLst>
                </a:gridCol>
              </a:tblGrid>
              <a:tr h="468803">
                <a:tc>
                  <a:txBody>
                    <a:bodyPr/>
                    <a:lstStyle/>
                    <a:p>
                      <a:r>
                        <a:rPr lang="en-ES" sz="1200" dirty="0"/>
                        <a:t>SO1</a:t>
                      </a:r>
                      <a:endParaRPr lang="en-ES" sz="1200" dirty="0">
                        <a:latin typeface="Arial" panose="020B0604020202020204" pitchFamily="34" charset="0"/>
                        <a:cs typeface="Arial" panose="020B0604020202020204" pitchFamily="34" charset="0"/>
                      </a:endParaRPr>
                    </a:p>
                  </a:txBody>
                  <a:tcPr marL="68580" marR="68580" marT="34290" marB="34290"/>
                </a:tc>
                <a:tc>
                  <a:txBody>
                    <a:bodyPr/>
                    <a:lstStyle/>
                    <a:p>
                      <a:r>
                        <a:rPr lang="en-ES" sz="1200" dirty="0"/>
                        <a:t>Key element to assess</a:t>
                      </a:r>
                      <a:endParaRPr lang="en-ES" sz="1200" dirty="0">
                        <a:latin typeface="Arial" panose="020B0604020202020204" pitchFamily="34" charset="0"/>
                        <a:cs typeface="Arial" panose="020B0604020202020204" pitchFamily="34" charset="0"/>
                      </a:endParaRPr>
                    </a:p>
                  </a:txBody>
                  <a:tcPr marL="68580" marR="68580" marT="34290" marB="34290"/>
                </a:tc>
                <a:tc>
                  <a:txBody>
                    <a:bodyPr/>
                    <a:lstStyle/>
                    <a:p>
                      <a:r>
                        <a:rPr lang="en-ES" sz="1200" dirty="0"/>
                        <a:t>Success factors</a:t>
                      </a:r>
                      <a:endParaRPr lang="en-ES" sz="12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95456987"/>
                  </a:ext>
                </a:extLst>
              </a:tr>
              <a:tr h="1165860">
                <a:tc rowSpan="2">
                  <a:txBody>
                    <a:bodyPr/>
                    <a:lstStyle/>
                    <a:p>
                      <a:r>
                        <a:rPr lang="en-GB" sz="1200" dirty="0"/>
                        <a:t>To support viable farm income and resilience of the agricultural sector across the Union in order to enhance long-term food security and agricultural diversity as well as to ensure the economic sustainability of agricultural production in the Union</a:t>
                      </a:r>
                      <a:endParaRPr lang="en-ES" sz="1200" dirty="0">
                        <a:latin typeface="Arial" panose="020B0604020202020204" pitchFamily="34" charset="0"/>
                        <a:cs typeface="Arial" panose="020B0604020202020204" pitchFamily="34" charset="0"/>
                      </a:endParaRPr>
                    </a:p>
                  </a:txBody>
                  <a:tcPr marL="68580" marR="68580" marT="34290" marB="34290">
                    <a:lnR w="12700" cap="flat" cmpd="sng" algn="ctr">
                      <a:solidFill>
                        <a:schemeClr val="accent3"/>
                      </a:solidFill>
                      <a:prstDash val="solid"/>
                      <a:round/>
                      <a:headEnd type="none" w="med" len="med"/>
                      <a:tailEnd type="none" w="med" len="med"/>
                    </a:lnR>
                  </a:tcPr>
                </a:tc>
                <a:tc>
                  <a:txBody>
                    <a:bodyPr/>
                    <a:lstStyle/>
                    <a:p>
                      <a:r>
                        <a:rPr lang="en-GB" sz="1200" u="sng" dirty="0"/>
                        <a:t>Viable farm income</a:t>
                      </a:r>
                    </a:p>
                    <a:p>
                      <a:r>
                        <a:rPr lang="en-GB" sz="1200" dirty="0"/>
                        <a:t>Viable farm income means not only stable income but also fairly distributed income</a:t>
                      </a:r>
                      <a:endParaRPr lang="en-ES" sz="1200"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r>
                        <a:rPr lang="en-GB" sz="1200" dirty="0"/>
                        <a:t>Agricultural income level in farms supported is increasing or, at least, is stable and disparities between farms and to other economic sectors are decreasing, taking into account general economy trends</a:t>
                      </a:r>
                      <a:endParaRPr lang="en-ES" sz="1200"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290920147"/>
                  </a:ext>
                </a:extLst>
              </a:tr>
              <a:tr h="982980">
                <a:tc vMerge="1">
                  <a:txBody>
                    <a:bodyPr/>
                    <a:lstStyle/>
                    <a:p>
                      <a:endParaRPr lang="en-ES" sz="1600" dirty="0">
                        <a:latin typeface="Arial" panose="020B0604020202020204" pitchFamily="34" charset="0"/>
                        <a:cs typeface="Arial" panose="020B0604020202020204" pitchFamily="34" charset="0"/>
                      </a:endParaRPr>
                    </a:p>
                  </a:txBody>
                  <a:tcPr/>
                </a:tc>
                <a:tc>
                  <a:txBody>
                    <a:bodyPr/>
                    <a:lstStyle/>
                    <a:p>
                      <a:r>
                        <a:rPr lang="en-GB" sz="1200" u="sng" dirty="0"/>
                        <a:t>Resilience</a:t>
                      </a:r>
                    </a:p>
                    <a:p>
                      <a:r>
                        <a:rPr lang="en-GB" sz="1200" dirty="0"/>
                        <a:t>Resilience encompasses supporting farmers facing potential risks and specific limitations which can force them to stop agricultural activity</a:t>
                      </a:r>
                      <a:endParaRPr lang="en-ES" sz="1200"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r>
                        <a:rPr lang="en-GB" sz="1200" dirty="0"/>
                        <a:t>Income support is distributed to farmers most in need</a:t>
                      </a:r>
                      <a:endParaRPr lang="en-ES" sz="1200"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673785204"/>
                  </a:ext>
                </a:extLst>
              </a:tr>
            </a:tbl>
          </a:graphicData>
        </a:graphic>
      </p:graphicFrame>
      <p:sp>
        <p:nvSpPr>
          <p:cNvPr id="5" name="Snip Single Corner of Rectangle 4">
            <a:extLst>
              <a:ext uri="{FF2B5EF4-FFF2-40B4-BE49-F238E27FC236}">
                <a16:creationId xmlns:a16="http://schemas.microsoft.com/office/drawing/2014/main" id="{28BAFA82-4BF7-EC46-B18C-3DA3836554AC}"/>
              </a:ext>
            </a:extLst>
          </p:cNvPr>
          <p:cNvSpPr/>
          <p:nvPr/>
        </p:nvSpPr>
        <p:spPr>
          <a:xfrm>
            <a:off x="8028432" y="571270"/>
            <a:ext cx="973836" cy="421243"/>
          </a:xfrm>
          <a:prstGeom prst="snip1Rect">
            <a:avLst/>
          </a:prstGeom>
          <a:solidFill>
            <a:schemeClr val="bg1">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Annex I</a:t>
            </a:r>
          </a:p>
        </p:txBody>
      </p:sp>
    </p:spTree>
    <p:extLst>
      <p:ext uri="{BB962C8B-B14F-4D97-AF65-F5344CB8AC3E}">
        <p14:creationId xmlns:p14="http://schemas.microsoft.com/office/powerpoint/2010/main" val="3751835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E7E8501-BEE8-6841-A655-714A4163E6A8}"/>
              </a:ext>
            </a:extLst>
          </p:cNvPr>
          <p:cNvSpPr>
            <a:spLocks noGrp="1"/>
          </p:cNvSpPr>
          <p:nvPr>
            <p:ph type="title"/>
          </p:nvPr>
        </p:nvSpPr>
        <p:spPr>
          <a:xfrm>
            <a:off x="2403854" y="128185"/>
            <a:ext cx="6740146" cy="948913"/>
          </a:xfrm>
        </p:spPr>
        <p:txBody>
          <a:bodyPr/>
          <a:lstStyle/>
          <a:p>
            <a:r>
              <a:rPr lang="en-GB" sz="2400" dirty="0"/>
              <a:t>Why this Implementing Act and how the negotiations went</a:t>
            </a:r>
            <a:endParaRPr lang="en-ES" sz="2400" dirty="0"/>
          </a:p>
        </p:txBody>
      </p:sp>
      <p:graphicFrame>
        <p:nvGraphicFramePr>
          <p:cNvPr id="8" name="Content Placeholder 3">
            <a:extLst>
              <a:ext uri="{FF2B5EF4-FFF2-40B4-BE49-F238E27FC236}">
                <a16:creationId xmlns:a16="http://schemas.microsoft.com/office/drawing/2014/main" id="{26CAC135-3E9C-564B-9ED2-69446CD5D998}"/>
              </a:ext>
            </a:extLst>
          </p:cNvPr>
          <p:cNvGraphicFramePr>
            <a:graphicFrameLocks noGrp="1"/>
          </p:cNvGraphicFramePr>
          <p:nvPr>
            <p:ph idx="1"/>
            <p:extLst>
              <p:ext uri="{D42A27DB-BD31-4B8C-83A1-F6EECF244321}">
                <p14:modId xmlns:p14="http://schemas.microsoft.com/office/powerpoint/2010/main" val="3604243338"/>
              </p:ext>
            </p:extLst>
          </p:nvPr>
        </p:nvGraphicFramePr>
        <p:xfrm>
          <a:off x="314325" y="1447800"/>
          <a:ext cx="8582286" cy="2723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138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B9C8EAB-0A40-F64B-A333-4395C69DF287}"/>
              </a:ext>
            </a:extLst>
          </p:cNvPr>
          <p:cNvGraphicFramePr>
            <a:graphicFrameLocks noGrp="1"/>
          </p:cNvGraphicFramePr>
          <p:nvPr>
            <p:extLst>
              <p:ext uri="{D42A27DB-BD31-4B8C-83A1-F6EECF244321}">
                <p14:modId xmlns:p14="http://schemas.microsoft.com/office/powerpoint/2010/main" val="330518767"/>
              </p:ext>
            </p:extLst>
          </p:nvPr>
        </p:nvGraphicFramePr>
        <p:xfrm>
          <a:off x="673988" y="2042291"/>
          <a:ext cx="7796023" cy="2251883"/>
        </p:xfrm>
        <a:graphic>
          <a:graphicData uri="http://schemas.openxmlformats.org/drawingml/2006/table">
            <a:tbl>
              <a:tblPr firstRow="1" bandRow="1">
                <a:tableStyleId>{F2DE63D5-997A-4646-A377-4702673A728D}</a:tableStyleId>
              </a:tblPr>
              <a:tblGrid>
                <a:gridCol w="2598674">
                  <a:extLst>
                    <a:ext uri="{9D8B030D-6E8A-4147-A177-3AD203B41FA5}">
                      <a16:colId xmlns:a16="http://schemas.microsoft.com/office/drawing/2014/main" val="1930905302"/>
                    </a:ext>
                  </a:extLst>
                </a:gridCol>
                <a:gridCol w="2240788">
                  <a:extLst>
                    <a:ext uri="{9D8B030D-6E8A-4147-A177-3AD203B41FA5}">
                      <a16:colId xmlns:a16="http://schemas.microsoft.com/office/drawing/2014/main" val="103551597"/>
                    </a:ext>
                  </a:extLst>
                </a:gridCol>
                <a:gridCol w="2956561">
                  <a:extLst>
                    <a:ext uri="{9D8B030D-6E8A-4147-A177-3AD203B41FA5}">
                      <a16:colId xmlns:a16="http://schemas.microsoft.com/office/drawing/2014/main" val="1090556196"/>
                    </a:ext>
                  </a:extLst>
                </a:gridCol>
              </a:tblGrid>
              <a:tr h="468803">
                <a:tc>
                  <a:txBody>
                    <a:bodyPr/>
                    <a:lstStyle/>
                    <a:p>
                      <a:r>
                        <a:rPr lang="en-ES" sz="1200" dirty="0"/>
                        <a:t>SO4</a:t>
                      </a:r>
                      <a:endParaRPr lang="en-ES" sz="1200" dirty="0">
                        <a:latin typeface="Arial" panose="020B0604020202020204" pitchFamily="34" charset="0"/>
                        <a:cs typeface="Arial" panose="020B0604020202020204" pitchFamily="34" charset="0"/>
                      </a:endParaRPr>
                    </a:p>
                  </a:txBody>
                  <a:tcPr marL="68580" marR="68580" marT="34290" marB="34290"/>
                </a:tc>
                <a:tc>
                  <a:txBody>
                    <a:bodyPr/>
                    <a:lstStyle/>
                    <a:p>
                      <a:r>
                        <a:rPr lang="en-ES" sz="1200" dirty="0"/>
                        <a:t>Key element to assess</a:t>
                      </a:r>
                      <a:endParaRPr lang="en-ES" sz="1200" dirty="0">
                        <a:latin typeface="Arial" panose="020B0604020202020204" pitchFamily="34" charset="0"/>
                        <a:cs typeface="Arial" panose="020B0604020202020204" pitchFamily="34" charset="0"/>
                      </a:endParaRPr>
                    </a:p>
                  </a:txBody>
                  <a:tcPr marL="68580" marR="68580" marT="34290" marB="34290"/>
                </a:tc>
                <a:tc>
                  <a:txBody>
                    <a:bodyPr/>
                    <a:lstStyle/>
                    <a:p>
                      <a:r>
                        <a:rPr lang="en-ES" sz="1200" dirty="0"/>
                        <a:t>Success factors</a:t>
                      </a:r>
                      <a:endParaRPr lang="en-ES" sz="12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95456987"/>
                  </a:ext>
                </a:extLst>
              </a:tr>
              <a:tr h="1165860">
                <a:tc rowSpan="2">
                  <a:txBody>
                    <a:bodyPr/>
                    <a:lstStyle/>
                    <a:p>
                      <a:r>
                        <a:rPr lang="en-GB" sz="1200" dirty="0"/>
                        <a:t>To contribute to climate change mitigation and adaptation, including by reducing greenhouse gas emissions and enhancing carbon sequestration, as well as promote sustainable energy</a:t>
                      </a:r>
                      <a:endParaRPr lang="en-ES" sz="1200" dirty="0">
                        <a:latin typeface="Arial" panose="020B0604020202020204" pitchFamily="34" charset="0"/>
                        <a:cs typeface="Arial" panose="020B0604020202020204" pitchFamily="34" charset="0"/>
                      </a:endParaRPr>
                    </a:p>
                  </a:txBody>
                  <a:tcPr marL="68580" marR="68580" marT="34290" marB="34290">
                    <a:lnR w="12700" cap="flat" cmpd="sng" algn="ctr">
                      <a:solidFill>
                        <a:schemeClr val="accent3"/>
                      </a:solidFill>
                      <a:prstDash val="solid"/>
                      <a:round/>
                      <a:headEnd type="none" w="med" len="med"/>
                      <a:tailEnd type="none" w="med" len="med"/>
                    </a:lnR>
                  </a:tcPr>
                </a:tc>
                <a:tc>
                  <a:txBody>
                    <a:bodyPr/>
                    <a:lstStyle/>
                    <a:p>
                      <a:r>
                        <a:rPr lang="en-GB" sz="1200" u="sng" dirty="0"/>
                        <a:t>Climate change mitigation</a:t>
                      </a:r>
                    </a:p>
                    <a:p>
                      <a:r>
                        <a:rPr lang="en-GB" sz="1200" u="none" dirty="0"/>
                        <a:t>Based on greenhouse gas emissions (GHG) and carbon sequestration</a:t>
                      </a:r>
                      <a:endParaRPr lang="en-ES" sz="1200" u="none"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pPr marL="285750" indent="-285750">
                        <a:buFont typeface="Arial" panose="020B0604020202020204" pitchFamily="34" charset="0"/>
                        <a:buChar char="•"/>
                      </a:pPr>
                      <a:r>
                        <a:rPr lang="en-GB" sz="1200" dirty="0"/>
                        <a:t>GHG emissions in agriculture are decreasing</a:t>
                      </a:r>
                    </a:p>
                    <a:p>
                      <a:pPr marL="285750" indent="-285750">
                        <a:buFont typeface="Arial" panose="020B0604020202020204" pitchFamily="34" charset="0"/>
                        <a:buChar char="•"/>
                      </a:pPr>
                      <a:r>
                        <a:rPr lang="en-GB" sz="1200" dirty="0"/>
                        <a:t>Soil organic carbon sequestration is increasing or maintained</a:t>
                      </a:r>
                    </a:p>
                    <a:p>
                      <a:pPr marL="285750" indent="-285750">
                        <a:buFont typeface="Arial" panose="020B0604020202020204" pitchFamily="34" charset="0"/>
                        <a:buChar char="•"/>
                      </a:pPr>
                      <a:r>
                        <a:rPr lang="en-GB" sz="1200" dirty="0"/>
                        <a:t>Renewal energy production capacity is increasing</a:t>
                      </a:r>
                      <a:endParaRPr lang="en-ES" sz="1200"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290920147"/>
                  </a:ext>
                </a:extLst>
              </a:tr>
              <a:tr h="617220">
                <a:tc vMerge="1">
                  <a:txBody>
                    <a:bodyPr/>
                    <a:lstStyle/>
                    <a:p>
                      <a:endParaRPr lang="en-ES" sz="1600" dirty="0">
                        <a:latin typeface="Arial" panose="020B0604020202020204" pitchFamily="34" charset="0"/>
                        <a:cs typeface="Arial" panose="020B0604020202020204" pitchFamily="34" charset="0"/>
                      </a:endParaRPr>
                    </a:p>
                  </a:txBody>
                  <a:tcPr/>
                </a:tc>
                <a:tc>
                  <a:txBody>
                    <a:bodyPr/>
                    <a:lstStyle/>
                    <a:p>
                      <a:r>
                        <a:rPr lang="en-GB" sz="1200" u="sng" dirty="0"/>
                        <a:t>Climate change adaptation</a:t>
                      </a:r>
                    </a:p>
                    <a:p>
                      <a:r>
                        <a:rPr lang="en-GB" sz="1200" u="none" dirty="0"/>
                        <a:t>Based on the resilience of agriculture to climate change</a:t>
                      </a:r>
                      <a:endParaRPr lang="en-ES" sz="1200" u="none"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tcPr>
                </a:tc>
                <a:tc>
                  <a:txBody>
                    <a:bodyPr/>
                    <a:lstStyle/>
                    <a:p>
                      <a:r>
                        <a:rPr lang="en-GB" sz="1200" dirty="0"/>
                        <a:t>Resilience of agriculture to climate change is increasing</a:t>
                      </a:r>
                      <a:endParaRPr lang="en-ES" sz="12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673785204"/>
                  </a:ext>
                </a:extLst>
              </a:tr>
            </a:tbl>
          </a:graphicData>
        </a:graphic>
      </p:graphicFrame>
      <p:sp>
        <p:nvSpPr>
          <p:cNvPr id="6" name="Title 1">
            <a:extLst>
              <a:ext uri="{FF2B5EF4-FFF2-40B4-BE49-F238E27FC236}">
                <a16:creationId xmlns:a16="http://schemas.microsoft.com/office/drawing/2014/main" id="{7AC2BAD6-4F48-0F4D-81E3-D07EA4DC3DED}"/>
              </a:ext>
            </a:extLst>
          </p:cNvPr>
          <p:cNvSpPr>
            <a:spLocks noGrp="1"/>
          </p:cNvSpPr>
          <p:nvPr>
            <p:ph type="title"/>
          </p:nvPr>
        </p:nvSpPr>
        <p:spPr>
          <a:xfrm>
            <a:off x="673988" y="1048119"/>
            <a:ext cx="8012430" cy="994172"/>
          </a:xfrm>
        </p:spPr>
        <p:txBody>
          <a:bodyPr>
            <a:normAutofit/>
          </a:bodyPr>
          <a:lstStyle/>
          <a:p>
            <a:r>
              <a:rPr lang="en-ES" sz="2700" dirty="0"/>
              <a:t>Elements and factors of success (example 2)</a:t>
            </a:r>
          </a:p>
        </p:txBody>
      </p:sp>
      <p:sp>
        <p:nvSpPr>
          <p:cNvPr id="5" name="Snip Single Corner of Rectangle 4">
            <a:extLst>
              <a:ext uri="{FF2B5EF4-FFF2-40B4-BE49-F238E27FC236}">
                <a16:creationId xmlns:a16="http://schemas.microsoft.com/office/drawing/2014/main" id="{32893A5B-C9BE-794C-8B0E-A5E1BE717C85}"/>
              </a:ext>
            </a:extLst>
          </p:cNvPr>
          <p:cNvSpPr/>
          <p:nvPr/>
        </p:nvSpPr>
        <p:spPr>
          <a:xfrm>
            <a:off x="7925398" y="626876"/>
            <a:ext cx="973836" cy="421243"/>
          </a:xfrm>
          <a:prstGeom prst="snip1Rect">
            <a:avLst/>
          </a:prstGeom>
          <a:solidFill>
            <a:schemeClr val="bg1">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Annex I</a:t>
            </a:r>
          </a:p>
        </p:txBody>
      </p:sp>
    </p:spTree>
    <p:extLst>
      <p:ext uri="{BB962C8B-B14F-4D97-AF65-F5344CB8AC3E}">
        <p14:creationId xmlns:p14="http://schemas.microsoft.com/office/powerpoint/2010/main" val="1175310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B9C8EAB-0A40-F64B-A333-4395C69DF287}"/>
              </a:ext>
            </a:extLst>
          </p:cNvPr>
          <p:cNvGraphicFramePr>
            <a:graphicFrameLocks noGrp="1"/>
          </p:cNvGraphicFramePr>
          <p:nvPr>
            <p:extLst>
              <p:ext uri="{D42A27DB-BD31-4B8C-83A1-F6EECF244321}">
                <p14:modId xmlns:p14="http://schemas.microsoft.com/office/powerpoint/2010/main" val="3350896651"/>
              </p:ext>
            </p:extLst>
          </p:nvPr>
        </p:nvGraphicFramePr>
        <p:xfrm>
          <a:off x="448056" y="1358725"/>
          <a:ext cx="8067295" cy="3783503"/>
        </p:xfrm>
        <a:graphic>
          <a:graphicData uri="http://schemas.openxmlformats.org/drawingml/2006/table">
            <a:tbl>
              <a:tblPr firstRow="1" bandRow="1">
                <a:tableStyleId>{F2DE63D5-997A-4646-A377-4702673A728D}</a:tableStyleId>
              </a:tblPr>
              <a:tblGrid>
                <a:gridCol w="2689098">
                  <a:extLst>
                    <a:ext uri="{9D8B030D-6E8A-4147-A177-3AD203B41FA5}">
                      <a16:colId xmlns:a16="http://schemas.microsoft.com/office/drawing/2014/main" val="1930905302"/>
                    </a:ext>
                  </a:extLst>
                </a:gridCol>
                <a:gridCol w="2318759">
                  <a:extLst>
                    <a:ext uri="{9D8B030D-6E8A-4147-A177-3AD203B41FA5}">
                      <a16:colId xmlns:a16="http://schemas.microsoft.com/office/drawing/2014/main" val="103551597"/>
                    </a:ext>
                  </a:extLst>
                </a:gridCol>
                <a:gridCol w="3059438">
                  <a:extLst>
                    <a:ext uri="{9D8B030D-6E8A-4147-A177-3AD203B41FA5}">
                      <a16:colId xmlns:a16="http://schemas.microsoft.com/office/drawing/2014/main" val="1090556196"/>
                    </a:ext>
                  </a:extLst>
                </a:gridCol>
              </a:tblGrid>
              <a:tr h="468803">
                <a:tc>
                  <a:txBody>
                    <a:bodyPr/>
                    <a:lstStyle/>
                    <a:p>
                      <a:r>
                        <a:rPr lang="en-ES" sz="1200" dirty="0"/>
                        <a:t>SO8</a:t>
                      </a:r>
                      <a:endParaRPr lang="en-ES" sz="1200" dirty="0">
                        <a:latin typeface="Arial" panose="020B0604020202020204" pitchFamily="34" charset="0"/>
                        <a:cs typeface="Arial" panose="020B0604020202020204" pitchFamily="34" charset="0"/>
                      </a:endParaRPr>
                    </a:p>
                  </a:txBody>
                  <a:tcPr marL="68580" marR="68580" marT="34290" marB="34290"/>
                </a:tc>
                <a:tc>
                  <a:txBody>
                    <a:bodyPr/>
                    <a:lstStyle/>
                    <a:p>
                      <a:r>
                        <a:rPr lang="en-ES" sz="1200" dirty="0"/>
                        <a:t>Key element to assess</a:t>
                      </a:r>
                      <a:endParaRPr lang="en-ES" sz="1200" dirty="0">
                        <a:latin typeface="Arial" panose="020B0604020202020204" pitchFamily="34" charset="0"/>
                        <a:cs typeface="Arial" panose="020B0604020202020204" pitchFamily="34" charset="0"/>
                      </a:endParaRPr>
                    </a:p>
                  </a:txBody>
                  <a:tcPr marL="68580" marR="68580" marT="34290" marB="34290"/>
                </a:tc>
                <a:tc>
                  <a:txBody>
                    <a:bodyPr/>
                    <a:lstStyle/>
                    <a:p>
                      <a:r>
                        <a:rPr lang="en-ES" sz="1200" dirty="0"/>
                        <a:t>Success factors</a:t>
                      </a:r>
                      <a:endParaRPr lang="en-ES" sz="12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95456987"/>
                  </a:ext>
                </a:extLst>
              </a:tr>
              <a:tr h="1531620">
                <a:tc rowSpan="3">
                  <a:txBody>
                    <a:bodyPr/>
                    <a:lstStyle/>
                    <a:p>
                      <a:r>
                        <a:rPr lang="en-GB" sz="1200" dirty="0"/>
                        <a:t>To promote employment, growth, gender equality, including the participation of women in farming, social inclusion and local development in rural areas, including circular bio-economy and sustainable forestry</a:t>
                      </a:r>
                      <a:endParaRPr lang="en-ES" sz="1200" dirty="0">
                        <a:latin typeface="Arial" panose="020B0604020202020204" pitchFamily="34" charset="0"/>
                        <a:cs typeface="Arial" panose="020B0604020202020204" pitchFamily="34" charset="0"/>
                      </a:endParaRPr>
                    </a:p>
                  </a:txBody>
                  <a:tcPr marL="68580" marR="68580" marT="34290" marB="34290">
                    <a:lnR w="12700" cap="flat" cmpd="sng" algn="ctr">
                      <a:solidFill>
                        <a:schemeClr val="accent3"/>
                      </a:solidFill>
                      <a:prstDash val="solid"/>
                      <a:round/>
                      <a:headEnd type="none" w="med" len="med"/>
                      <a:tailEnd type="none" w="med" len="med"/>
                    </a:lnR>
                  </a:tcPr>
                </a:tc>
                <a:tc>
                  <a:txBody>
                    <a:bodyPr/>
                    <a:lstStyle/>
                    <a:p>
                      <a:r>
                        <a:rPr lang="en-GB" sz="1200" u="sng" dirty="0"/>
                        <a:t>Rural sustainable economy</a:t>
                      </a:r>
                    </a:p>
                    <a:p>
                      <a:r>
                        <a:rPr lang="en-GB" sz="1200" u="none" dirty="0"/>
                        <a:t>Based on economic growth and promoting employment</a:t>
                      </a:r>
                      <a:endParaRPr lang="en-ES" sz="1200" u="none"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pPr marL="285750" indent="-285750">
                        <a:buFont typeface="Arial" panose="020B0604020202020204" pitchFamily="34" charset="0"/>
                        <a:buChar char="•"/>
                      </a:pPr>
                      <a:r>
                        <a:rPr lang="en-GB" sz="1200" dirty="0"/>
                        <a:t>Rural areas’ economy is growing or, at least, is stable and urban-rural gap is decreasing</a:t>
                      </a:r>
                    </a:p>
                    <a:p>
                      <a:pPr marL="285750" indent="-285750">
                        <a:buFont typeface="Arial" panose="020B0604020202020204" pitchFamily="34" charset="0"/>
                        <a:buChar char="•"/>
                      </a:pPr>
                      <a:r>
                        <a:rPr lang="en-GB" sz="1200" dirty="0"/>
                        <a:t>Employment rate in rural areas is improving</a:t>
                      </a:r>
                    </a:p>
                    <a:p>
                      <a:pPr marL="285750" indent="-285750">
                        <a:buFont typeface="Arial" panose="020B0604020202020204" pitchFamily="34" charset="0"/>
                        <a:buChar char="•"/>
                      </a:pPr>
                      <a:r>
                        <a:rPr lang="en-GB" sz="1200" dirty="0"/>
                        <a:t>Bio-economy related business are increasing</a:t>
                      </a:r>
                    </a:p>
                    <a:p>
                      <a:pPr marL="285750" indent="-285750">
                        <a:buFont typeface="Arial" panose="020B0604020202020204" pitchFamily="34" charset="0"/>
                        <a:buChar char="•"/>
                      </a:pPr>
                      <a:r>
                        <a:rPr lang="en-GB" sz="1200" dirty="0"/>
                        <a:t>Sustainable forestry is increasing</a:t>
                      </a:r>
                      <a:endParaRPr lang="en-ES" sz="1200"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4290920147"/>
                  </a:ext>
                </a:extLst>
              </a:tr>
              <a:tr h="617220">
                <a:tc vMerge="1">
                  <a:txBody>
                    <a:bodyPr/>
                    <a:lstStyle/>
                    <a:p>
                      <a:endParaRPr lang="en-ES" sz="1600" dirty="0">
                        <a:latin typeface="Arial" panose="020B0604020202020204" pitchFamily="34" charset="0"/>
                        <a:cs typeface="Arial" panose="020B0604020202020204" pitchFamily="34" charset="0"/>
                      </a:endParaRPr>
                    </a:p>
                  </a:txBody>
                  <a:tcPr/>
                </a:tc>
                <a:tc>
                  <a:txBody>
                    <a:bodyPr/>
                    <a:lstStyle/>
                    <a:p>
                      <a:r>
                        <a:rPr lang="en-GB" sz="1200" u="sng" dirty="0"/>
                        <a:t>Local development</a:t>
                      </a:r>
                    </a:p>
                    <a:p>
                      <a:r>
                        <a:rPr lang="en-GB" sz="1200" u="none" dirty="0"/>
                        <a:t>Provision of local services and infrastructure</a:t>
                      </a:r>
                      <a:endParaRPr lang="en-ES" sz="1200" u="none"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r>
                        <a:rPr lang="en-GB" sz="1200" dirty="0"/>
                        <a:t>Local services and infrastructures are improving</a:t>
                      </a:r>
                      <a:endParaRPr lang="en-ES" sz="1200"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1673785204"/>
                  </a:ext>
                </a:extLst>
              </a:tr>
              <a:tr h="1165860">
                <a:tc vMerge="1">
                  <a:txBody>
                    <a:bodyPr/>
                    <a:lstStyle/>
                    <a:p>
                      <a:endParaRPr lang="en-ES" sz="1600" dirty="0">
                        <a:latin typeface="Arial" panose="020B0604020202020204" pitchFamily="34" charset="0"/>
                        <a:cs typeface="Arial" panose="020B0604020202020204" pitchFamily="34" charset="0"/>
                      </a:endParaRPr>
                    </a:p>
                  </a:txBody>
                  <a:tcPr/>
                </a:tc>
                <a:tc>
                  <a:txBody>
                    <a:bodyPr/>
                    <a:lstStyle/>
                    <a:p>
                      <a:r>
                        <a:rPr lang="en-GB" sz="1200" u="sng" dirty="0"/>
                        <a:t>Gender equality and social inclusion</a:t>
                      </a:r>
                    </a:p>
                    <a:p>
                      <a:r>
                        <a:rPr lang="en-GB" sz="1200" u="none" dirty="0"/>
                        <a:t>Promotion of participation of women in farming and the economy, income equity and poverty reduction</a:t>
                      </a:r>
                      <a:endParaRPr lang="en-ES" sz="1200" u="none"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pPr marL="285750" indent="-285750">
                        <a:buFont typeface="Arial" panose="020B0604020202020204" pitchFamily="34" charset="0"/>
                        <a:buChar char="•"/>
                      </a:pPr>
                      <a:r>
                        <a:rPr lang="en-GB" sz="1200" dirty="0"/>
                        <a:t>Women employment and participation in farming is improving</a:t>
                      </a:r>
                    </a:p>
                    <a:p>
                      <a:pPr marL="285750" indent="-285750">
                        <a:buFont typeface="Arial" panose="020B0604020202020204" pitchFamily="34" charset="0"/>
                        <a:buChar char="•"/>
                      </a:pPr>
                      <a:r>
                        <a:rPr lang="en-GB" sz="1200" dirty="0"/>
                        <a:t>CAP Strategic Plan support is more fairly distributed</a:t>
                      </a:r>
                    </a:p>
                    <a:p>
                      <a:pPr marL="285750" indent="-285750">
                        <a:buFont typeface="Arial" panose="020B0604020202020204" pitchFamily="34" charset="0"/>
                        <a:buChar char="•"/>
                      </a:pPr>
                      <a:r>
                        <a:rPr lang="en-GB" sz="1200" dirty="0"/>
                        <a:t>Rural poverty is decreasing</a:t>
                      </a:r>
                      <a:endParaRPr lang="en-ES" sz="1200" dirty="0">
                        <a:latin typeface="Arial" panose="020B0604020202020204" pitchFamily="34" charset="0"/>
                        <a:cs typeface="Arial" panose="020B0604020202020204" pitchFamily="34" charset="0"/>
                      </a:endParaRPr>
                    </a:p>
                  </a:txBody>
                  <a:tcPr marL="68580" marR="68580" marT="34290" marB="34290">
                    <a:lnL w="12700" cap="flat" cmpd="sng" algn="ctr">
                      <a:solidFill>
                        <a:schemeClr val="accent3"/>
                      </a:solidFill>
                      <a:prstDash val="solid"/>
                      <a:round/>
                      <a:headEnd type="none" w="med" len="med"/>
                      <a:tailEnd type="none" w="med" len="med"/>
                    </a:lnL>
                  </a:tcPr>
                </a:tc>
                <a:extLst>
                  <a:ext uri="{0D108BD9-81ED-4DB2-BD59-A6C34878D82A}">
                    <a16:rowId xmlns:a16="http://schemas.microsoft.com/office/drawing/2014/main" val="2075481307"/>
                  </a:ext>
                </a:extLst>
              </a:tr>
            </a:tbl>
          </a:graphicData>
        </a:graphic>
      </p:graphicFrame>
      <p:sp>
        <p:nvSpPr>
          <p:cNvPr id="6" name="Title 1">
            <a:extLst>
              <a:ext uri="{FF2B5EF4-FFF2-40B4-BE49-F238E27FC236}">
                <a16:creationId xmlns:a16="http://schemas.microsoft.com/office/drawing/2014/main" id="{2D4B96E1-FAE5-F04A-A2D9-211242843330}"/>
              </a:ext>
            </a:extLst>
          </p:cNvPr>
          <p:cNvSpPr>
            <a:spLocks noGrp="1"/>
          </p:cNvSpPr>
          <p:nvPr>
            <p:ph type="title"/>
          </p:nvPr>
        </p:nvSpPr>
        <p:spPr>
          <a:xfrm>
            <a:off x="475488" y="659336"/>
            <a:ext cx="8012430" cy="994172"/>
          </a:xfrm>
        </p:spPr>
        <p:txBody>
          <a:bodyPr>
            <a:normAutofit/>
          </a:bodyPr>
          <a:lstStyle/>
          <a:p>
            <a:r>
              <a:rPr lang="en-ES" sz="2400" dirty="0"/>
              <a:t>Elements and factors of success (example 3)</a:t>
            </a:r>
          </a:p>
        </p:txBody>
      </p:sp>
      <p:sp>
        <p:nvSpPr>
          <p:cNvPr id="5" name="Snip Single Corner of Rectangle 4">
            <a:extLst>
              <a:ext uri="{FF2B5EF4-FFF2-40B4-BE49-F238E27FC236}">
                <a16:creationId xmlns:a16="http://schemas.microsoft.com/office/drawing/2014/main" id="{2199DAC7-064A-7E4C-A65D-2AE83A9BC981}"/>
              </a:ext>
            </a:extLst>
          </p:cNvPr>
          <p:cNvSpPr/>
          <p:nvPr/>
        </p:nvSpPr>
        <p:spPr>
          <a:xfrm>
            <a:off x="8028432" y="659336"/>
            <a:ext cx="973836" cy="421243"/>
          </a:xfrm>
          <a:prstGeom prst="snip1Rect">
            <a:avLst/>
          </a:prstGeom>
          <a:solidFill>
            <a:schemeClr val="bg1">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Annex I</a:t>
            </a:r>
          </a:p>
        </p:txBody>
      </p:sp>
    </p:spTree>
    <p:extLst>
      <p:ext uri="{BB962C8B-B14F-4D97-AF65-F5344CB8AC3E}">
        <p14:creationId xmlns:p14="http://schemas.microsoft.com/office/powerpoint/2010/main" val="1447949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10;&#10;Description automatically generated">
            <a:extLst>
              <a:ext uri="{FF2B5EF4-FFF2-40B4-BE49-F238E27FC236}">
                <a16:creationId xmlns:a16="http://schemas.microsoft.com/office/drawing/2014/main" id="{0F8FBD5B-980B-C844-A203-BED1AA1085AD}"/>
              </a:ext>
            </a:extLst>
          </p:cNvPr>
          <p:cNvPicPr>
            <a:picLocks noGrp="1" noChangeAspect="1"/>
          </p:cNvPicPr>
          <p:nvPr>
            <p:ph idx="1"/>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898112" y="1847686"/>
            <a:ext cx="1593007" cy="2911079"/>
          </a:xfrm>
        </p:spPr>
      </p:pic>
      <p:sp>
        <p:nvSpPr>
          <p:cNvPr id="5" name="Title 2">
            <a:extLst>
              <a:ext uri="{FF2B5EF4-FFF2-40B4-BE49-F238E27FC236}">
                <a16:creationId xmlns:a16="http://schemas.microsoft.com/office/drawing/2014/main" id="{72F0A353-D6C6-364F-B5FC-7DF146602A22}"/>
              </a:ext>
            </a:extLst>
          </p:cNvPr>
          <p:cNvSpPr>
            <a:spLocks noGrp="1"/>
          </p:cNvSpPr>
          <p:nvPr>
            <p:ph type="title"/>
          </p:nvPr>
        </p:nvSpPr>
        <p:spPr>
          <a:xfrm>
            <a:off x="2733118" y="1189870"/>
            <a:ext cx="4068469" cy="693912"/>
          </a:xfrm>
          <a:ln w="28575">
            <a:solidFill>
              <a:srgbClr val="FF8B1F"/>
            </a:solidFill>
          </a:ln>
        </p:spPr>
        <p:txBody>
          <a:bodyPr>
            <a:noAutofit/>
          </a:bodyPr>
          <a:lstStyle/>
          <a:p>
            <a:pPr algn="ctr"/>
            <a:r>
              <a:rPr lang="en-ES" sz="2400" dirty="0"/>
              <a:t>In order to do evaluations, MS use indicators</a:t>
            </a:r>
          </a:p>
        </p:txBody>
      </p:sp>
    </p:spTree>
    <p:extLst>
      <p:ext uri="{BB962C8B-B14F-4D97-AF65-F5344CB8AC3E}">
        <p14:creationId xmlns:p14="http://schemas.microsoft.com/office/powerpoint/2010/main" val="1620073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EACA-3C4F-4E4E-8A99-C7C64B283860}"/>
              </a:ext>
            </a:extLst>
          </p:cNvPr>
          <p:cNvSpPr>
            <a:spLocks noGrp="1"/>
          </p:cNvSpPr>
          <p:nvPr>
            <p:ph type="title"/>
          </p:nvPr>
        </p:nvSpPr>
        <p:spPr>
          <a:xfrm>
            <a:off x="494311" y="997007"/>
            <a:ext cx="8575508" cy="994172"/>
          </a:xfrm>
        </p:spPr>
        <p:txBody>
          <a:bodyPr>
            <a:normAutofit/>
          </a:bodyPr>
          <a:lstStyle/>
          <a:p>
            <a:r>
              <a:rPr lang="en-ES" sz="3150" dirty="0"/>
              <a:t>Indicators are used to assess </a:t>
            </a:r>
            <a:r>
              <a:rPr lang="en-US" sz="3150" dirty="0"/>
              <a:t>the </a:t>
            </a:r>
            <a:r>
              <a:rPr lang="en-ES" sz="3150" dirty="0"/>
              <a:t>effects of the CAP SP</a:t>
            </a:r>
          </a:p>
        </p:txBody>
      </p:sp>
      <p:sp>
        <p:nvSpPr>
          <p:cNvPr id="3" name="Content Placeholder 2">
            <a:extLst>
              <a:ext uri="{FF2B5EF4-FFF2-40B4-BE49-F238E27FC236}">
                <a16:creationId xmlns:a16="http://schemas.microsoft.com/office/drawing/2014/main" id="{0738828D-0DF8-3A4B-9EBE-0C9777BDAFD7}"/>
              </a:ext>
            </a:extLst>
          </p:cNvPr>
          <p:cNvSpPr>
            <a:spLocks noGrp="1"/>
          </p:cNvSpPr>
          <p:nvPr>
            <p:ph idx="1"/>
          </p:nvPr>
        </p:nvSpPr>
        <p:spPr>
          <a:xfrm>
            <a:off x="2140994" y="2170394"/>
            <a:ext cx="6300216" cy="2436636"/>
          </a:xfrm>
        </p:spPr>
        <p:txBody>
          <a:bodyPr>
            <a:normAutofit/>
          </a:bodyPr>
          <a:lstStyle/>
          <a:p>
            <a:r>
              <a:rPr lang="en-GB" dirty="0"/>
              <a:t>Evaluations based on common output, result, impact and context indicators </a:t>
            </a:r>
            <a:r>
              <a:rPr lang="en-GB" i="1" dirty="0"/>
              <a:t>Annex I SPR</a:t>
            </a:r>
          </a:p>
          <a:p>
            <a:r>
              <a:rPr lang="en-GB" dirty="0"/>
              <a:t>Net out impact indicators (Annex III)</a:t>
            </a:r>
          </a:p>
          <a:p>
            <a:r>
              <a:rPr lang="en-GB" dirty="0"/>
              <a:t>Specific indicators, where relevant</a:t>
            </a:r>
          </a:p>
          <a:p>
            <a:r>
              <a:rPr lang="en-GB" dirty="0"/>
              <a:t>Other quantitative and qualitative information, where relevant</a:t>
            </a:r>
          </a:p>
        </p:txBody>
      </p:sp>
      <p:sp>
        <p:nvSpPr>
          <p:cNvPr id="9" name="Rounded Rectangle 8">
            <a:extLst>
              <a:ext uri="{FF2B5EF4-FFF2-40B4-BE49-F238E27FC236}">
                <a16:creationId xmlns:a16="http://schemas.microsoft.com/office/drawing/2014/main" id="{569BBDF8-7143-8542-B1FF-F78F09B81251}"/>
              </a:ext>
            </a:extLst>
          </p:cNvPr>
          <p:cNvSpPr/>
          <p:nvPr/>
        </p:nvSpPr>
        <p:spPr>
          <a:xfrm>
            <a:off x="554510" y="2101574"/>
            <a:ext cx="1234440" cy="247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Assess contribution of CAP SP</a:t>
            </a:r>
            <a:endParaRPr lang="en-ES" sz="1350" dirty="0">
              <a:latin typeface="Arial" panose="020B0604020202020204" pitchFamily="34" charset="0"/>
              <a:cs typeface="Arial" panose="020B0604020202020204" pitchFamily="34" charset="0"/>
            </a:endParaRPr>
          </a:p>
        </p:txBody>
      </p:sp>
      <p:sp>
        <p:nvSpPr>
          <p:cNvPr id="4" name="Snip Single Corner of Rectangle 3">
            <a:extLst>
              <a:ext uri="{FF2B5EF4-FFF2-40B4-BE49-F238E27FC236}">
                <a16:creationId xmlns:a16="http://schemas.microsoft.com/office/drawing/2014/main" id="{EFD7B642-FA20-8444-9D16-37072115AA52}"/>
              </a:ext>
            </a:extLst>
          </p:cNvPr>
          <p:cNvSpPr/>
          <p:nvPr/>
        </p:nvSpPr>
        <p:spPr>
          <a:xfrm>
            <a:off x="1114580" y="4344750"/>
            <a:ext cx="857250" cy="389333"/>
          </a:xfrm>
          <a:prstGeom prst="snip1Rect">
            <a:avLst/>
          </a:prstGeom>
          <a:solidFill>
            <a:srgbClr val="FF8B1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6</a:t>
            </a:r>
          </a:p>
        </p:txBody>
      </p:sp>
    </p:spTree>
    <p:extLst>
      <p:ext uri="{BB962C8B-B14F-4D97-AF65-F5344CB8AC3E}">
        <p14:creationId xmlns:p14="http://schemas.microsoft.com/office/powerpoint/2010/main" val="4015151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EACA-3C4F-4E4E-8A99-C7C64B283860}"/>
              </a:ext>
            </a:extLst>
          </p:cNvPr>
          <p:cNvSpPr>
            <a:spLocks noGrp="1"/>
          </p:cNvSpPr>
          <p:nvPr>
            <p:ph type="title"/>
          </p:nvPr>
        </p:nvSpPr>
        <p:spPr>
          <a:xfrm>
            <a:off x="591580" y="979025"/>
            <a:ext cx="8207375" cy="908345"/>
          </a:xfrm>
        </p:spPr>
        <p:txBody>
          <a:bodyPr>
            <a:noAutofit/>
          </a:bodyPr>
          <a:lstStyle/>
          <a:p>
            <a:r>
              <a:rPr lang="en-ES" sz="2800" dirty="0"/>
              <a:t>Indicators are used to assess </a:t>
            </a:r>
            <a:r>
              <a:rPr lang="en-US" sz="2800" dirty="0"/>
              <a:t>the </a:t>
            </a:r>
            <a:r>
              <a:rPr lang="en-ES" sz="2800" dirty="0"/>
              <a:t>effects of the CAP SP</a:t>
            </a:r>
          </a:p>
        </p:txBody>
      </p:sp>
      <p:sp>
        <p:nvSpPr>
          <p:cNvPr id="3" name="Content Placeholder 2">
            <a:extLst>
              <a:ext uri="{FF2B5EF4-FFF2-40B4-BE49-F238E27FC236}">
                <a16:creationId xmlns:a16="http://schemas.microsoft.com/office/drawing/2014/main" id="{0738828D-0DF8-3A4B-9EBE-0C9777BDAFD7}"/>
              </a:ext>
            </a:extLst>
          </p:cNvPr>
          <p:cNvSpPr>
            <a:spLocks noGrp="1"/>
          </p:cNvSpPr>
          <p:nvPr>
            <p:ph idx="1"/>
          </p:nvPr>
        </p:nvSpPr>
        <p:spPr>
          <a:xfrm>
            <a:off x="2178064" y="1887370"/>
            <a:ext cx="6300216" cy="2587752"/>
          </a:xfrm>
        </p:spPr>
        <p:txBody>
          <a:bodyPr>
            <a:normAutofit/>
          </a:bodyPr>
          <a:lstStyle/>
          <a:p>
            <a:r>
              <a:rPr lang="en-GB" dirty="0"/>
              <a:t>Evaluations based on common output, result, impact and context indicators </a:t>
            </a:r>
            <a:r>
              <a:rPr lang="en-GB" i="1" dirty="0"/>
              <a:t>Annex I Reg (EU) 2021/2115</a:t>
            </a:r>
          </a:p>
          <a:p>
            <a:r>
              <a:rPr lang="en-GB" dirty="0">
                <a:highlight>
                  <a:srgbClr val="FF8B1F"/>
                </a:highlight>
              </a:rPr>
              <a:t>Net out impact indicators </a:t>
            </a:r>
            <a:r>
              <a:rPr lang="en-GB" dirty="0"/>
              <a:t>(Annex III)</a:t>
            </a:r>
          </a:p>
          <a:p>
            <a:r>
              <a:rPr lang="en-GB" dirty="0"/>
              <a:t>Specific indicators, where relevant</a:t>
            </a:r>
          </a:p>
          <a:p>
            <a:r>
              <a:rPr lang="en-GB" dirty="0"/>
              <a:t>Other quantitative and qualitative information, where relevant</a:t>
            </a:r>
          </a:p>
        </p:txBody>
      </p:sp>
      <p:sp>
        <p:nvSpPr>
          <p:cNvPr id="9" name="Rounded Rectangle 8">
            <a:extLst>
              <a:ext uri="{FF2B5EF4-FFF2-40B4-BE49-F238E27FC236}">
                <a16:creationId xmlns:a16="http://schemas.microsoft.com/office/drawing/2014/main" id="{569BBDF8-7143-8542-B1FF-F78F09B81251}"/>
              </a:ext>
            </a:extLst>
          </p:cNvPr>
          <p:cNvSpPr/>
          <p:nvPr/>
        </p:nvSpPr>
        <p:spPr>
          <a:xfrm>
            <a:off x="591580" y="1942236"/>
            <a:ext cx="1234440" cy="247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Assess contribution of CAP SP</a:t>
            </a:r>
            <a:endParaRPr lang="en-ES" sz="1350" dirty="0">
              <a:latin typeface="Arial" panose="020B0604020202020204" pitchFamily="34" charset="0"/>
              <a:cs typeface="Arial" panose="020B0604020202020204" pitchFamily="34" charset="0"/>
            </a:endParaRPr>
          </a:p>
        </p:txBody>
      </p:sp>
      <p:sp>
        <p:nvSpPr>
          <p:cNvPr id="4" name="Snip Single Corner of Rectangle 3">
            <a:extLst>
              <a:ext uri="{FF2B5EF4-FFF2-40B4-BE49-F238E27FC236}">
                <a16:creationId xmlns:a16="http://schemas.microsoft.com/office/drawing/2014/main" id="{EFD7B642-FA20-8444-9D16-37072115AA52}"/>
              </a:ext>
            </a:extLst>
          </p:cNvPr>
          <p:cNvSpPr/>
          <p:nvPr/>
        </p:nvSpPr>
        <p:spPr>
          <a:xfrm>
            <a:off x="1151650" y="4113222"/>
            <a:ext cx="857250" cy="389333"/>
          </a:xfrm>
          <a:prstGeom prst="snip1Rect">
            <a:avLst/>
          </a:prstGeom>
          <a:solidFill>
            <a:srgbClr val="FF8B1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6</a:t>
            </a:r>
          </a:p>
        </p:txBody>
      </p:sp>
    </p:spTree>
    <p:extLst>
      <p:ext uri="{BB962C8B-B14F-4D97-AF65-F5344CB8AC3E}">
        <p14:creationId xmlns:p14="http://schemas.microsoft.com/office/powerpoint/2010/main" val="1942392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EACA-3C4F-4E4E-8A99-C7C64B283860}"/>
              </a:ext>
            </a:extLst>
          </p:cNvPr>
          <p:cNvSpPr>
            <a:spLocks noGrp="1"/>
          </p:cNvSpPr>
          <p:nvPr>
            <p:ph type="title"/>
          </p:nvPr>
        </p:nvSpPr>
        <p:spPr>
          <a:xfrm>
            <a:off x="468312" y="988580"/>
            <a:ext cx="8207375" cy="908345"/>
          </a:xfrm>
        </p:spPr>
        <p:txBody>
          <a:bodyPr>
            <a:normAutofit fontScale="90000"/>
          </a:bodyPr>
          <a:lstStyle/>
          <a:p>
            <a:r>
              <a:rPr lang="en-ES" dirty="0"/>
              <a:t>Indicators are used to assess</a:t>
            </a:r>
            <a:r>
              <a:rPr lang="en-US" dirty="0"/>
              <a:t> the</a:t>
            </a:r>
            <a:r>
              <a:rPr lang="en-ES" dirty="0"/>
              <a:t> effects of the CAP SP</a:t>
            </a:r>
          </a:p>
        </p:txBody>
      </p:sp>
      <p:sp>
        <p:nvSpPr>
          <p:cNvPr id="3" name="Content Placeholder 2">
            <a:extLst>
              <a:ext uri="{FF2B5EF4-FFF2-40B4-BE49-F238E27FC236}">
                <a16:creationId xmlns:a16="http://schemas.microsoft.com/office/drawing/2014/main" id="{0738828D-0DF8-3A4B-9EBE-0C9777BDAFD7}"/>
              </a:ext>
            </a:extLst>
          </p:cNvPr>
          <p:cNvSpPr>
            <a:spLocks noGrp="1"/>
          </p:cNvSpPr>
          <p:nvPr>
            <p:ph idx="1"/>
          </p:nvPr>
        </p:nvSpPr>
        <p:spPr>
          <a:xfrm>
            <a:off x="2054796" y="1896925"/>
            <a:ext cx="6300216" cy="2587752"/>
          </a:xfrm>
        </p:spPr>
        <p:txBody>
          <a:bodyPr>
            <a:normAutofit/>
          </a:bodyPr>
          <a:lstStyle/>
          <a:p>
            <a:r>
              <a:rPr lang="en-GB" dirty="0"/>
              <a:t>Evaluations based on common output, result, impact and context indicators </a:t>
            </a:r>
            <a:r>
              <a:rPr lang="en-GB" i="1" dirty="0"/>
              <a:t>Annex I Reg (EU) 2021/2115</a:t>
            </a:r>
          </a:p>
          <a:p>
            <a:r>
              <a:rPr lang="en-GB" dirty="0"/>
              <a:t>Net out impact indicators (Annex III)</a:t>
            </a:r>
          </a:p>
          <a:p>
            <a:r>
              <a:rPr lang="en-GB" dirty="0">
                <a:highlight>
                  <a:srgbClr val="FF8B1F"/>
                </a:highlight>
              </a:rPr>
              <a:t>Specific indicators, where relevant</a:t>
            </a:r>
          </a:p>
          <a:p>
            <a:r>
              <a:rPr lang="en-GB" dirty="0">
                <a:highlight>
                  <a:srgbClr val="FF8B1F"/>
                </a:highlight>
              </a:rPr>
              <a:t>Other quantitative and qualitative information, where relevant</a:t>
            </a:r>
          </a:p>
        </p:txBody>
      </p:sp>
      <p:sp>
        <p:nvSpPr>
          <p:cNvPr id="9" name="Rounded Rectangle 8">
            <a:extLst>
              <a:ext uri="{FF2B5EF4-FFF2-40B4-BE49-F238E27FC236}">
                <a16:creationId xmlns:a16="http://schemas.microsoft.com/office/drawing/2014/main" id="{569BBDF8-7143-8542-B1FF-F78F09B81251}"/>
              </a:ext>
            </a:extLst>
          </p:cNvPr>
          <p:cNvSpPr/>
          <p:nvPr/>
        </p:nvSpPr>
        <p:spPr>
          <a:xfrm>
            <a:off x="468312" y="1951791"/>
            <a:ext cx="1234440" cy="247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Assess contribution of CAP SP</a:t>
            </a:r>
            <a:endParaRPr lang="en-ES" sz="1350" dirty="0">
              <a:latin typeface="Arial" panose="020B0604020202020204" pitchFamily="34" charset="0"/>
              <a:cs typeface="Arial" panose="020B0604020202020204" pitchFamily="34" charset="0"/>
            </a:endParaRPr>
          </a:p>
        </p:txBody>
      </p:sp>
      <p:sp>
        <p:nvSpPr>
          <p:cNvPr id="4" name="Snip Single Corner of Rectangle 3">
            <a:extLst>
              <a:ext uri="{FF2B5EF4-FFF2-40B4-BE49-F238E27FC236}">
                <a16:creationId xmlns:a16="http://schemas.microsoft.com/office/drawing/2014/main" id="{EFD7B642-FA20-8444-9D16-37072115AA52}"/>
              </a:ext>
            </a:extLst>
          </p:cNvPr>
          <p:cNvSpPr/>
          <p:nvPr/>
        </p:nvSpPr>
        <p:spPr>
          <a:xfrm>
            <a:off x="1028382" y="4122777"/>
            <a:ext cx="857250" cy="389333"/>
          </a:xfrm>
          <a:prstGeom prst="snip1Rect">
            <a:avLst/>
          </a:prstGeom>
          <a:solidFill>
            <a:srgbClr val="FF8B1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6</a:t>
            </a:r>
          </a:p>
        </p:txBody>
      </p:sp>
    </p:spTree>
    <p:extLst>
      <p:ext uri="{BB962C8B-B14F-4D97-AF65-F5344CB8AC3E}">
        <p14:creationId xmlns:p14="http://schemas.microsoft.com/office/powerpoint/2010/main" val="2310603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26D0C5-4F0A-6A42-8C8C-8A89D5078E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212" y="986235"/>
            <a:ext cx="6221384" cy="3840705"/>
          </a:xfrm>
          <a:prstGeom prst="rect">
            <a:avLst/>
          </a:prstGeom>
        </p:spPr>
      </p:pic>
      <p:sp>
        <p:nvSpPr>
          <p:cNvPr id="9" name="Title 1">
            <a:extLst>
              <a:ext uri="{FF2B5EF4-FFF2-40B4-BE49-F238E27FC236}">
                <a16:creationId xmlns:a16="http://schemas.microsoft.com/office/drawing/2014/main" id="{F4D19880-10BA-ED42-8A20-B39B46ACE847}"/>
              </a:ext>
            </a:extLst>
          </p:cNvPr>
          <p:cNvSpPr>
            <a:spLocks noGrp="1"/>
          </p:cNvSpPr>
          <p:nvPr>
            <p:ph type="title"/>
          </p:nvPr>
        </p:nvSpPr>
        <p:spPr>
          <a:xfrm>
            <a:off x="6629085" y="1774685"/>
            <a:ext cx="2372405" cy="960034"/>
          </a:xfrm>
        </p:spPr>
        <p:txBody>
          <a:bodyPr>
            <a:normAutofit/>
          </a:bodyPr>
          <a:lstStyle/>
          <a:p>
            <a:pPr algn="ctr"/>
            <a:r>
              <a:rPr lang="en-GB" sz="2850" dirty="0"/>
              <a:t>Annex III </a:t>
            </a:r>
          </a:p>
        </p:txBody>
      </p:sp>
      <p:sp>
        <p:nvSpPr>
          <p:cNvPr id="10" name="Content Placeholder 2">
            <a:extLst>
              <a:ext uri="{FF2B5EF4-FFF2-40B4-BE49-F238E27FC236}">
                <a16:creationId xmlns:a16="http://schemas.microsoft.com/office/drawing/2014/main" id="{FDDE70AA-38B7-2B46-88B3-AFDFB0FEE914}"/>
              </a:ext>
            </a:extLst>
          </p:cNvPr>
          <p:cNvSpPr>
            <a:spLocks noGrp="1"/>
          </p:cNvSpPr>
          <p:nvPr>
            <p:ph idx="1"/>
          </p:nvPr>
        </p:nvSpPr>
        <p:spPr>
          <a:xfrm>
            <a:off x="6546781" y="2906587"/>
            <a:ext cx="2537015" cy="460209"/>
          </a:xfrm>
          <a:prstGeom prst="leftArrowCallout">
            <a:avLst>
              <a:gd name="adj1" fmla="val 29864"/>
              <a:gd name="adj2" fmla="val 22568"/>
              <a:gd name="adj3" fmla="val 25000"/>
              <a:gd name="adj4" fmla="val 93467"/>
            </a:avLst>
          </a:prstGeom>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0" indent="0" algn="ctr">
              <a:buNone/>
            </a:pPr>
            <a:r>
              <a:rPr lang="en-GB" dirty="0">
                <a:latin typeface="Arial" panose="020B0604020202020204" pitchFamily="34" charset="0"/>
                <a:cs typeface="Arial" panose="020B0604020202020204" pitchFamily="34" charset="0"/>
              </a:rPr>
              <a:t>Impact indicators</a:t>
            </a:r>
          </a:p>
        </p:txBody>
      </p:sp>
    </p:spTree>
    <p:extLst>
      <p:ext uri="{BB962C8B-B14F-4D97-AF65-F5344CB8AC3E}">
        <p14:creationId xmlns:p14="http://schemas.microsoft.com/office/powerpoint/2010/main" val="3962844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a:xfrm>
            <a:off x="2345134" y="-250"/>
            <a:ext cx="4747643" cy="994172"/>
          </a:xfrm>
        </p:spPr>
        <p:txBody>
          <a:bodyPr/>
          <a:lstStyle/>
          <a:p>
            <a:r>
              <a:rPr lang="en-ES" dirty="0"/>
              <a:t>When do MS evaluate</a:t>
            </a:r>
            <a:endParaRPr lang="en-ES" sz="2100" dirty="0">
              <a:highlight>
                <a:srgbClr val="C0C0C0"/>
              </a:highlight>
            </a:endParaRPr>
          </a:p>
        </p:txBody>
      </p:sp>
      <p:sp>
        <p:nvSpPr>
          <p:cNvPr id="11" name="Right Arrow 1">
            <a:extLst>
              <a:ext uri="{FF2B5EF4-FFF2-40B4-BE49-F238E27FC236}">
                <a16:creationId xmlns:a16="http://schemas.microsoft.com/office/drawing/2014/main" id="{B8A4CF23-E251-504A-B1BD-97007CFEF841}"/>
              </a:ext>
            </a:extLst>
          </p:cNvPr>
          <p:cNvSpPr/>
          <p:nvPr/>
        </p:nvSpPr>
        <p:spPr bwMode="auto">
          <a:xfrm>
            <a:off x="3957405" y="1863339"/>
            <a:ext cx="1938434" cy="467984"/>
          </a:xfrm>
          <a:prstGeom prst="rightArrow">
            <a:avLst/>
          </a:prstGeom>
          <a:solidFill>
            <a:schemeClr val="accent6"/>
          </a:solidFill>
          <a:ln>
            <a:noFill/>
          </a:ln>
          <a:effectLst>
            <a:outerShdw blurRad="50800" dist="38100" dir="5400000" algn="t"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sz="1050">
              <a:solidFill>
                <a:sysClr val="windowText" lastClr="000000"/>
              </a:solidFill>
              <a:latin typeface="Arial" pitchFamily="34" charset="0"/>
              <a:cs typeface="Arial" pitchFamily="34" charset="0"/>
            </a:endParaRPr>
          </a:p>
        </p:txBody>
      </p:sp>
      <p:cxnSp>
        <p:nvCxnSpPr>
          <p:cNvPr id="12" name="Gerade Verbindung 8">
            <a:extLst>
              <a:ext uri="{FF2B5EF4-FFF2-40B4-BE49-F238E27FC236}">
                <a16:creationId xmlns:a16="http://schemas.microsoft.com/office/drawing/2014/main" id="{212947FE-FFA9-B249-86EA-A30E431581F8}"/>
              </a:ext>
            </a:extLst>
          </p:cNvPr>
          <p:cNvCxnSpPr>
            <a:cxnSpLocks/>
          </p:cNvCxnSpPr>
          <p:nvPr/>
        </p:nvCxnSpPr>
        <p:spPr>
          <a:xfrm>
            <a:off x="2509742" y="1204781"/>
            <a:ext cx="5609417"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feld 20">
            <a:extLst>
              <a:ext uri="{FF2B5EF4-FFF2-40B4-BE49-F238E27FC236}">
                <a16:creationId xmlns:a16="http://schemas.microsoft.com/office/drawing/2014/main" id="{08CF2F32-F036-AD4B-B108-85AC4DE7C539}"/>
              </a:ext>
            </a:extLst>
          </p:cNvPr>
          <p:cNvSpPr txBox="1"/>
          <p:nvPr/>
        </p:nvSpPr>
        <p:spPr>
          <a:xfrm>
            <a:off x="3191441" y="872242"/>
            <a:ext cx="524503" cy="276999"/>
          </a:xfrm>
          <a:prstGeom prst="rect">
            <a:avLst/>
          </a:prstGeom>
          <a:noFill/>
        </p:spPr>
        <p:txBody>
          <a:bodyPr wrap="none" rtlCol="0">
            <a:spAutoFit/>
          </a:bodyPr>
          <a:lstStyle/>
          <a:p>
            <a:r>
              <a:rPr lang="en" sz="1200" i="1" dirty="0">
                <a:latin typeface="Arial" pitchFamily="34" charset="0"/>
                <a:cs typeface="Arial" pitchFamily="34" charset="0"/>
              </a:rPr>
              <a:t>2024</a:t>
            </a:r>
          </a:p>
        </p:txBody>
      </p:sp>
      <p:sp>
        <p:nvSpPr>
          <p:cNvPr id="14" name="Textfeld 21">
            <a:extLst>
              <a:ext uri="{FF2B5EF4-FFF2-40B4-BE49-F238E27FC236}">
                <a16:creationId xmlns:a16="http://schemas.microsoft.com/office/drawing/2014/main" id="{C212020E-6DD1-D54F-8810-953AFB01535A}"/>
              </a:ext>
            </a:extLst>
          </p:cNvPr>
          <p:cNvSpPr txBox="1"/>
          <p:nvPr/>
        </p:nvSpPr>
        <p:spPr>
          <a:xfrm>
            <a:off x="4580402" y="872242"/>
            <a:ext cx="524503" cy="276999"/>
          </a:xfrm>
          <a:prstGeom prst="rect">
            <a:avLst/>
          </a:prstGeom>
          <a:noFill/>
        </p:spPr>
        <p:txBody>
          <a:bodyPr wrap="none" rtlCol="0">
            <a:spAutoFit/>
          </a:bodyPr>
          <a:lstStyle/>
          <a:p>
            <a:r>
              <a:rPr lang="en" sz="1200" i="1">
                <a:latin typeface="Arial" pitchFamily="34" charset="0"/>
                <a:cs typeface="Arial" pitchFamily="34" charset="0"/>
              </a:rPr>
              <a:t>2026</a:t>
            </a:r>
          </a:p>
        </p:txBody>
      </p:sp>
      <p:sp>
        <p:nvSpPr>
          <p:cNvPr id="15" name="Textfeld 22">
            <a:extLst>
              <a:ext uri="{FF2B5EF4-FFF2-40B4-BE49-F238E27FC236}">
                <a16:creationId xmlns:a16="http://schemas.microsoft.com/office/drawing/2014/main" id="{047E24AD-62B8-CB42-B24E-B08B41C26187}"/>
              </a:ext>
            </a:extLst>
          </p:cNvPr>
          <p:cNvSpPr txBox="1"/>
          <p:nvPr/>
        </p:nvSpPr>
        <p:spPr>
          <a:xfrm>
            <a:off x="3885922" y="872242"/>
            <a:ext cx="524503" cy="276999"/>
          </a:xfrm>
          <a:prstGeom prst="rect">
            <a:avLst/>
          </a:prstGeom>
          <a:noFill/>
        </p:spPr>
        <p:txBody>
          <a:bodyPr wrap="none" rtlCol="0">
            <a:spAutoFit/>
          </a:bodyPr>
          <a:lstStyle/>
          <a:p>
            <a:r>
              <a:rPr lang="en" sz="1200" i="1">
                <a:latin typeface="Arial" pitchFamily="34" charset="0"/>
                <a:cs typeface="Arial" pitchFamily="34" charset="0"/>
              </a:rPr>
              <a:t>2025</a:t>
            </a:r>
          </a:p>
        </p:txBody>
      </p:sp>
      <p:sp>
        <p:nvSpPr>
          <p:cNvPr id="16" name="Textfeld 23">
            <a:extLst>
              <a:ext uri="{FF2B5EF4-FFF2-40B4-BE49-F238E27FC236}">
                <a16:creationId xmlns:a16="http://schemas.microsoft.com/office/drawing/2014/main" id="{EE5A7108-FA0B-C148-8FE9-C03BD2E686DE}"/>
              </a:ext>
            </a:extLst>
          </p:cNvPr>
          <p:cNvSpPr txBox="1"/>
          <p:nvPr/>
        </p:nvSpPr>
        <p:spPr>
          <a:xfrm>
            <a:off x="2496961" y="872242"/>
            <a:ext cx="524503" cy="276999"/>
          </a:xfrm>
          <a:prstGeom prst="rect">
            <a:avLst/>
          </a:prstGeom>
          <a:noFill/>
        </p:spPr>
        <p:txBody>
          <a:bodyPr wrap="none" rtlCol="0">
            <a:spAutoFit/>
          </a:bodyPr>
          <a:lstStyle>
            <a:defPPr>
              <a:defRPr lang="en-GB"/>
            </a:defPPr>
            <a:lvl1pPr>
              <a:defRPr sz="1800">
                <a:solidFill>
                  <a:schemeClr val="tx1"/>
                </a:solidFill>
                <a:latin typeface="Arial" pitchFamily="34" charset="0"/>
                <a:cs typeface="Arial" pitchFamily="34" charset="0"/>
              </a:defRPr>
            </a:lvl1pPr>
          </a:lstStyle>
          <a:p>
            <a:r>
              <a:rPr lang="en" sz="1200" i="1"/>
              <a:t>2023</a:t>
            </a:r>
          </a:p>
        </p:txBody>
      </p:sp>
      <p:sp>
        <p:nvSpPr>
          <p:cNvPr id="17" name="Textfeld 24">
            <a:extLst>
              <a:ext uri="{FF2B5EF4-FFF2-40B4-BE49-F238E27FC236}">
                <a16:creationId xmlns:a16="http://schemas.microsoft.com/office/drawing/2014/main" id="{AA686F35-2E83-0245-99E2-5ECFEA470943}"/>
              </a:ext>
            </a:extLst>
          </p:cNvPr>
          <p:cNvSpPr txBox="1"/>
          <p:nvPr/>
        </p:nvSpPr>
        <p:spPr>
          <a:xfrm>
            <a:off x="5274883" y="872242"/>
            <a:ext cx="524503" cy="276999"/>
          </a:xfrm>
          <a:prstGeom prst="rect">
            <a:avLst/>
          </a:prstGeom>
          <a:noFill/>
        </p:spPr>
        <p:txBody>
          <a:bodyPr wrap="none" rtlCol="0">
            <a:spAutoFit/>
          </a:bodyPr>
          <a:lstStyle/>
          <a:p>
            <a:r>
              <a:rPr lang="en" sz="1200" i="1">
                <a:latin typeface="Arial" pitchFamily="34" charset="0"/>
                <a:cs typeface="Arial" pitchFamily="34" charset="0"/>
              </a:rPr>
              <a:t>2027</a:t>
            </a:r>
          </a:p>
        </p:txBody>
      </p:sp>
      <p:sp>
        <p:nvSpPr>
          <p:cNvPr id="18" name="Pfeil nach rechts 37">
            <a:extLst>
              <a:ext uri="{FF2B5EF4-FFF2-40B4-BE49-F238E27FC236}">
                <a16:creationId xmlns:a16="http://schemas.microsoft.com/office/drawing/2014/main" id="{CEFC0E9A-3EB7-E24F-BF25-49FBF9F47CB0}"/>
              </a:ext>
            </a:extLst>
          </p:cNvPr>
          <p:cNvSpPr/>
          <p:nvPr/>
        </p:nvSpPr>
        <p:spPr>
          <a:xfrm>
            <a:off x="6684013" y="3290101"/>
            <a:ext cx="1343753" cy="530786"/>
          </a:xfrm>
          <a:prstGeom prst="rightArrow">
            <a:avLst>
              <a:gd name="adj1" fmla="val 50000"/>
              <a:gd name="adj2" fmla="val 50000"/>
            </a:avLst>
          </a:prstGeom>
          <a:solidFill>
            <a:schemeClr val="accent5"/>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Ex post evaluation (2031)</a:t>
            </a:r>
          </a:p>
        </p:txBody>
      </p:sp>
      <p:sp>
        <p:nvSpPr>
          <p:cNvPr id="19" name="Rechteck 39">
            <a:extLst>
              <a:ext uri="{FF2B5EF4-FFF2-40B4-BE49-F238E27FC236}">
                <a16:creationId xmlns:a16="http://schemas.microsoft.com/office/drawing/2014/main" id="{D6CE94F5-DBC0-2243-9B83-D87402AEA49E}"/>
              </a:ext>
            </a:extLst>
          </p:cNvPr>
          <p:cNvSpPr/>
          <p:nvPr/>
        </p:nvSpPr>
        <p:spPr>
          <a:xfrm>
            <a:off x="1596189" y="2775243"/>
            <a:ext cx="900777" cy="364051"/>
          </a:xfrm>
          <a:prstGeom prst="rect">
            <a:avLst/>
          </a:prstGeom>
          <a:solidFill>
            <a:schemeClr val="accent2">
              <a:lumMod val="40000"/>
              <a:lumOff val="6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latin typeface="Arial" pitchFamily="34" charset="0"/>
                <a:cs typeface="Arial" pitchFamily="34" charset="0"/>
              </a:rPr>
              <a:t>CAP SP</a:t>
            </a:r>
            <a:r>
              <a:rPr lang="en" sz="825" dirty="0">
                <a:solidFill>
                  <a:schemeClr val="tx1"/>
                </a:solidFill>
                <a:latin typeface="Arial" pitchFamily="34" charset="0"/>
                <a:cs typeface="Arial" pitchFamily="34" charset="0"/>
              </a:rPr>
              <a:t> development</a:t>
            </a:r>
          </a:p>
        </p:txBody>
      </p:sp>
      <p:sp>
        <p:nvSpPr>
          <p:cNvPr id="20" name="Right Arrow 1">
            <a:extLst>
              <a:ext uri="{FF2B5EF4-FFF2-40B4-BE49-F238E27FC236}">
                <a16:creationId xmlns:a16="http://schemas.microsoft.com/office/drawing/2014/main" id="{DB7665CC-D087-0948-A334-DB9482C6C1F9}"/>
              </a:ext>
            </a:extLst>
          </p:cNvPr>
          <p:cNvSpPr/>
          <p:nvPr/>
        </p:nvSpPr>
        <p:spPr bwMode="auto">
          <a:xfrm>
            <a:off x="3447851" y="3816756"/>
            <a:ext cx="3387406" cy="441331"/>
          </a:xfrm>
          <a:prstGeom prst="rightArrow">
            <a:avLst/>
          </a:prstGeom>
          <a:solidFill>
            <a:schemeClr val="accent5"/>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Annual Performance Reports</a:t>
            </a:r>
          </a:p>
        </p:txBody>
      </p:sp>
      <p:sp>
        <p:nvSpPr>
          <p:cNvPr id="21" name="Rechteck 39">
            <a:extLst>
              <a:ext uri="{FF2B5EF4-FFF2-40B4-BE49-F238E27FC236}">
                <a16:creationId xmlns:a16="http://schemas.microsoft.com/office/drawing/2014/main" id="{58E15111-6978-A641-93D2-889C2A582ECB}"/>
              </a:ext>
            </a:extLst>
          </p:cNvPr>
          <p:cNvSpPr/>
          <p:nvPr/>
        </p:nvSpPr>
        <p:spPr>
          <a:xfrm>
            <a:off x="2523739" y="2780190"/>
            <a:ext cx="4701713" cy="359104"/>
          </a:xfrm>
          <a:prstGeom prst="rect">
            <a:avLst/>
          </a:prstGeom>
          <a:solidFill>
            <a:schemeClr val="accent2"/>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050" dirty="0">
                <a:latin typeface="Arial" pitchFamily="34" charset="0"/>
                <a:cs typeface="Arial" pitchFamily="34" charset="0"/>
              </a:rPr>
              <a:t>CAP Strategic Plan </a:t>
            </a:r>
            <a:r>
              <a:rPr lang="en" sz="1050" dirty="0">
                <a:solidFill>
                  <a:schemeClr val="bg1"/>
                </a:solidFill>
                <a:latin typeface="Arial" pitchFamily="34" charset="0"/>
                <a:cs typeface="Arial" pitchFamily="34" charset="0"/>
              </a:rPr>
              <a:t>implementation</a:t>
            </a:r>
          </a:p>
        </p:txBody>
      </p:sp>
      <p:sp>
        <p:nvSpPr>
          <p:cNvPr id="22" name="Textfeld 24">
            <a:extLst>
              <a:ext uri="{FF2B5EF4-FFF2-40B4-BE49-F238E27FC236}">
                <a16:creationId xmlns:a16="http://schemas.microsoft.com/office/drawing/2014/main" id="{5D0E5E1E-C6E6-9942-82C3-C127D09ABEFD}"/>
              </a:ext>
            </a:extLst>
          </p:cNvPr>
          <p:cNvSpPr txBox="1"/>
          <p:nvPr/>
        </p:nvSpPr>
        <p:spPr>
          <a:xfrm>
            <a:off x="5969363" y="872242"/>
            <a:ext cx="524503" cy="276999"/>
          </a:xfrm>
          <a:prstGeom prst="rect">
            <a:avLst/>
          </a:prstGeom>
          <a:noFill/>
        </p:spPr>
        <p:txBody>
          <a:bodyPr wrap="none" rtlCol="0">
            <a:spAutoFit/>
          </a:bodyPr>
          <a:lstStyle/>
          <a:p>
            <a:r>
              <a:rPr lang="en" sz="1200" i="1">
                <a:latin typeface="Arial" pitchFamily="34" charset="0"/>
                <a:cs typeface="Arial" pitchFamily="34" charset="0"/>
              </a:rPr>
              <a:t>2028</a:t>
            </a:r>
          </a:p>
        </p:txBody>
      </p:sp>
      <p:sp>
        <p:nvSpPr>
          <p:cNvPr id="23" name="Textfeld 24">
            <a:extLst>
              <a:ext uri="{FF2B5EF4-FFF2-40B4-BE49-F238E27FC236}">
                <a16:creationId xmlns:a16="http://schemas.microsoft.com/office/drawing/2014/main" id="{365AF8D2-1358-CE4F-B038-C4CBFE8B1908}"/>
              </a:ext>
            </a:extLst>
          </p:cNvPr>
          <p:cNvSpPr txBox="1"/>
          <p:nvPr/>
        </p:nvSpPr>
        <p:spPr>
          <a:xfrm>
            <a:off x="6663842" y="872242"/>
            <a:ext cx="524503" cy="276999"/>
          </a:xfrm>
          <a:prstGeom prst="rect">
            <a:avLst/>
          </a:prstGeom>
          <a:noFill/>
        </p:spPr>
        <p:txBody>
          <a:bodyPr wrap="none" rtlCol="0">
            <a:spAutoFit/>
          </a:bodyPr>
          <a:lstStyle/>
          <a:p>
            <a:r>
              <a:rPr lang="en" sz="1200" i="1">
                <a:latin typeface="Arial" pitchFamily="34" charset="0"/>
                <a:cs typeface="Arial" pitchFamily="34" charset="0"/>
              </a:rPr>
              <a:t>2029</a:t>
            </a:r>
          </a:p>
        </p:txBody>
      </p:sp>
      <p:sp>
        <p:nvSpPr>
          <p:cNvPr id="24" name="Textfeld 24">
            <a:extLst>
              <a:ext uri="{FF2B5EF4-FFF2-40B4-BE49-F238E27FC236}">
                <a16:creationId xmlns:a16="http://schemas.microsoft.com/office/drawing/2014/main" id="{0640DD21-EC2B-DE40-8ECF-5157F4466161}"/>
              </a:ext>
            </a:extLst>
          </p:cNvPr>
          <p:cNvSpPr txBox="1"/>
          <p:nvPr/>
        </p:nvSpPr>
        <p:spPr>
          <a:xfrm>
            <a:off x="7311913" y="872242"/>
            <a:ext cx="524503" cy="276999"/>
          </a:xfrm>
          <a:prstGeom prst="rect">
            <a:avLst/>
          </a:prstGeom>
          <a:noFill/>
        </p:spPr>
        <p:txBody>
          <a:bodyPr wrap="none" rtlCol="0">
            <a:spAutoFit/>
          </a:bodyPr>
          <a:lstStyle/>
          <a:p>
            <a:r>
              <a:rPr lang="en" sz="1200" i="1">
                <a:latin typeface="Arial" pitchFamily="34" charset="0"/>
                <a:cs typeface="Arial" pitchFamily="34" charset="0"/>
              </a:rPr>
              <a:t>2030</a:t>
            </a:r>
          </a:p>
        </p:txBody>
      </p:sp>
      <p:sp>
        <p:nvSpPr>
          <p:cNvPr id="25" name="Right Arrow 1">
            <a:extLst>
              <a:ext uri="{FF2B5EF4-FFF2-40B4-BE49-F238E27FC236}">
                <a16:creationId xmlns:a16="http://schemas.microsoft.com/office/drawing/2014/main" id="{AC4F9009-7166-A940-BE57-E7BEA82D279D}"/>
              </a:ext>
            </a:extLst>
          </p:cNvPr>
          <p:cNvSpPr/>
          <p:nvPr/>
        </p:nvSpPr>
        <p:spPr bwMode="auto">
          <a:xfrm>
            <a:off x="3957405" y="1589045"/>
            <a:ext cx="2968047" cy="402697"/>
          </a:xfrm>
          <a:prstGeom prst="rightArrow">
            <a:avLst/>
          </a:prstGeom>
          <a:solidFill>
            <a:schemeClr val="accent4"/>
          </a:solidFill>
          <a:ln>
            <a:noFill/>
          </a:ln>
          <a:effectLst>
            <a:outerShdw blurRad="50800" dist="38100" dir="5400000" algn="t"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 sz="900">
                <a:solidFill>
                  <a:schemeClr val="bg1"/>
                </a:solidFill>
                <a:latin typeface="Arial" pitchFamily="34" charset="0"/>
                <a:cs typeface="Arial" pitchFamily="34" charset="0"/>
              </a:rPr>
              <a:t>Annual review meetings</a:t>
            </a:r>
          </a:p>
        </p:txBody>
      </p:sp>
      <p:sp>
        <p:nvSpPr>
          <p:cNvPr id="26" name="Rechteck 39">
            <a:extLst>
              <a:ext uri="{FF2B5EF4-FFF2-40B4-BE49-F238E27FC236}">
                <a16:creationId xmlns:a16="http://schemas.microsoft.com/office/drawing/2014/main" id="{372A23BD-85CA-D94F-8E51-0FDFB8BC037A}"/>
              </a:ext>
            </a:extLst>
          </p:cNvPr>
          <p:cNvSpPr/>
          <p:nvPr/>
        </p:nvSpPr>
        <p:spPr>
          <a:xfrm>
            <a:off x="4358395" y="2289397"/>
            <a:ext cx="1026114" cy="315097"/>
          </a:xfrm>
          <a:prstGeom prst="rect">
            <a:avLst/>
          </a:prstGeom>
          <a:solidFill>
            <a:schemeClr val="accent4"/>
          </a:solidFill>
          <a:ln>
            <a:noFill/>
          </a:ln>
          <a:effectLst>
            <a:outerShdw blurRad="50800" dist="38100" dir="5400000" algn="t"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 sz="900">
                <a:solidFill>
                  <a:schemeClr val="bg1"/>
                </a:solidFill>
                <a:latin typeface="Arial" pitchFamily="34" charset="0"/>
                <a:cs typeface="Arial" pitchFamily="34" charset="0"/>
              </a:rPr>
              <a:t>Interim evaluation 2026</a:t>
            </a:r>
          </a:p>
        </p:txBody>
      </p:sp>
      <p:sp>
        <p:nvSpPr>
          <p:cNvPr id="27" name="Textfeld 46">
            <a:extLst>
              <a:ext uri="{FF2B5EF4-FFF2-40B4-BE49-F238E27FC236}">
                <a16:creationId xmlns:a16="http://schemas.microsoft.com/office/drawing/2014/main" id="{9BFDCF06-1693-454B-9BCC-094D3AE5BDD9}"/>
              </a:ext>
            </a:extLst>
          </p:cNvPr>
          <p:cNvSpPr txBox="1"/>
          <p:nvPr/>
        </p:nvSpPr>
        <p:spPr>
          <a:xfrm>
            <a:off x="3857928" y="1985506"/>
            <a:ext cx="2149168" cy="230832"/>
          </a:xfrm>
          <a:prstGeom prst="rect">
            <a:avLst/>
          </a:prstGeom>
          <a:solidFill>
            <a:schemeClr val="accent4"/>
          </a:solidFill>
        </p:spPr>
        <p:txBody>
          <a:bodyPr wrap="square">
            <a:spAutoFit/>
          </a:bodyPr>
          <a:lstStyle/>
          <a:p>
            <a:pPr algn="ctr"/>
            <a:r>
              <a:rPr lang="en" sz="900">
                <a:solidFill>
                  <a:schemeClr val="bg1"/>
                </a:solidFill>
                <a:latin typeface="Arial" pitchFamily="34" charset="0"/>
                <a:cs typeface="Arial" pitchFamily="34" charset="0"/>
              </a:rPr>
              <a:t>Biennial performance review</a:t>
            </a:r>
          </a:p>
        </p:txBody>
      </p:sp>
      <p:sp>
        <p:nvSpPr>
          <p:cNvPr id="28" name="Pfeil nach rechts 26">
            <a:extLst>
              <a:ext uri="{FF2B5EF4-FFF2-40B4-BE49-F238E27FC236}">
                <a16:creationId xmlns:a16="http://schemas.microsoft.com/office/drawing/2014/main" id="{05376ED2-72AC-604E-8D77-87BEE5F4C267}"/>
              </a:ext>
            </a:extLst>
          </p:cNvPr>
          <p:cNvSpPr/>
          <p:nvPr/>
        </p:nvSpPr>
        <p:spPr>
          <a:xfrm>
            <a:off x="2523738" y="3290101"/>
            <a:ext cx="4140104" cy="530786"/>
          </a:xfrm>
          <a:prstGeom prst="rightArrow">
            <a:avLst/>
          </a:prstGeom>
          <a:solidFill>
            <a:schemeClr val="accent5"/>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Ongoing assessment of the </a:t>
            </a:r>
            <a:r>
              <a:rPr lang="en-US" sz="900" dirty="0">
                <a:solidFill>
                  <a:schemeClr val="bg1"/>
                </a:solidFill>
                <a:latin typeface="Arial" pitchFamily="34" charset="0"/>
                <a:cs typeface="Arial" pitchFamily="34" charset="0"/>
              </a:rPr>
              <a:t>CAP SP</a:t>
            </a:r>
            <a:r>
              <a:rPr lang="en" sz="900" dirty="0">
                <a:solidFill>
                  <a:schemeClr val="bg1"/>
                </a:solidFill>
                <a:latin typeface="Arial" pitchFamily="34" charset="0"/>
                <a:cs typeface="Arial" pitchFamily="34" charset="0"/>
              </a:rPr>
              <a:t> in the implementation period (2023-2030)</a:t>
            </a:r>
          </a:p>
        </p:txBody>
      </p:sp>
      <p:sp>
        <p:nvSpPr>
          <p:cNvPr id="29" name="Textfeld 24">
            <a:extLst>
              <a:ext uri="{FF2B5EF4-FFF2-40B4-BE49-F238E27FC236}">
                <a16:creationId xmlns:a16="http://schemas.microsoft.com/office/drawing/2014/main" id="{26B4B1C5-DB8E-C74C-ACEE-26CBCE6BF0D8}"/>
              </a:ext>
            </a:extLst>
          </p:cNvPr>
          <p:cNvSpPr txBox="1"/>
          <p:nvPr/>
        </p:nvSpPr>
        <p:spPr>
          <a:xfrm>
            <a:off x="7868152" y="872242"/>
            <a:ext cx="524503" cy="276999"/>
          </a:xfrm>
          <a:prstGeom prst="rect">
            <a:avLst/>
          </a:prstGeom>
          <a:noFill/>
        </p:spPr>
        <p:txBody>
          <a:bodyPr wrap="none" rtlCol="0">
            <a:spAutoFit/>
          </a:bodyPr>
          <a:lstStyle/>
          <a:p>
            <a:r>
              <a:rPr lang="en" sz="1200" i="1">
                <a:latin typeface="Arial" pitchFamily="34" charset="0"/>
                <a:cs typeface="Arial" pitchFamily="34" charset="0"/>
              </a:rPr>
              <a:t>2031</a:t>
            </a:r>
          </a:p>
        </p:txBody>
      </p:sp>
      <p:sp>
        <p:nvSpPr>
          <p:cNvPr id="30" name="Rechteck 53">
            <a:extLst>
              <a:ext uri="{FF2B5EF4-FFF2-40B4-BE49-F238E27FC236}">
                <a16:creationId xmlns:a16="http://schemas.microsoft.com/office/drawing/2014/main" id="{B8A88DDC-731B-FA43-9A64-908045A155A1}"/>
              </a:ext>
            </a:extLst>
          </p:cNvPr>
          <p:cNvSpPr/>
          <p:nvPr/>
        </p:nvSpPr>
        <p:spPr>
          <a:xfrm>
            <a:off x="293915" y="2705574"/>
            <a:ext cx="8850085" cy="2001737"/>
          </a:xfrm>
          <a:prstGeom prst="rect">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sz="1350"/>
          </a:p>
        </p:txBody>
      </p:sp>
      <p:sp>
        <p:nvSpPr>
          <p:cNvPr id="31" name="Textfeld 54">
            <a:extLst>
              <a:ext uri="{FF2B5EF4-FFF2-40B4-BE49-F238E27FC236}">
                <a16:creationId xmlns:a16="http://schemas.microsoft.com/office/drawing/2014/main" id="{5829E554-A196-3645-9BDB-1D9B507DEC25}"/>
              </a:ext>
            </a:extLst>
          </p:cNvPr>
          <p:cNvSpPr txBox="1"/>
          <p:nvPr/>
        </p:nvSpPr>
        <p:spPr>
          <a:xfrm>
            <a:off x="293915" y="2738524"/>
            <a:ext cx="1038559" cy="507831"/>
          </a:xfrm>
          <a:prstGeom prst="rect">
            <a:avLst/>
          </a:prstGeom>
          <a:noFill/>
        </p:spPr>
        <p:txBody>
          <a:bodyPr wrap="square" rtlCol="0">
            <a:spAutoFit/>
          </a:bodyPr>
          <a:lstStyle/>
          <a:p>
            <a:r>
              <a:rPr lang="en" sz="1350">
                <a:latin typeface="Arial" panose="020B0604020202020204" pitchFamily="34" charset="0"/>
                <a:cs typeface="Arial" panose="020B0604020202020204" pitchFamily="34" charset="0"/>
              </a:rPr>
              <a:t>national level</a:t>
            </a:r>
            <a:endParaRPr lang="de-AT" sz="1350">
              <a:latin typeface="Arial" panose="020B0604020202020204" pitchFamily="34" charset="0"/>
              <a:cs typeface="Arial" panose="020B0604020202020204" pitchFamily="34" charset="0"/>
            </a:endParaRPr>
          </a:p>
        </p:txBody>
      </p:sp>
      <p:sp>
        <p:nvSpPr>
          <p:cNvPr id="32" name="Rechteck 55">
            <a:extLst>
              <a:ext uri="{FF2B5EF4-FFF2-40B4-BE49-F238E27FC236}">
                <a16:creationId xmlns:a16="http://schemas.microsoft.com/office/drawing/2014/main" id="{64AAD755-2710-584C-AABF-AB72D8409B38}"/>
              </a:ext>
            </a:extLst>
          </p:cNvPr>
          <p:cNvSpPr/>
          <p:nvPr/>
        </p:nvSpPr>
        <p:spPr>
          <a:xfrm>
            <a:off x="293914" y="1274451"/>
            <a:ext cx="8850085" cy="1330043"/>
          </a:xfrm>
          <a:prstGeom prst="rect">
            <a:avLst/>
          </a:prstGeom>
          <a:noFill/>
          <a:ln>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sz="1350"/>
          </a:p>
        </p:txBody>
      </p:sp>
      <p:sp>
        <p:nvSpPr>
          <p:cNvPr id="33" name="Textfeld 56">
            <a:extLst>
              <a:ext uri="{FF2B5EF4-FFF2-40B4-BE49-F238E27FC236}">
                <a16:creationId xmlns:a16="http://schemas.microsoft.com/office/drawing/2014/main" id="{2FC455C1-03FE-6D4B-86EA-83E3C1A607AE}"/>
              </a:ext>
            </a:extLst>
          </p:cNvPr>
          <p:cNvSpPr txBox="1"/>
          <p:nvPr/>
        </p:nvSpPr>
        <p:spPr>
          <a:xfrm>
            <a:off x="293916" y="1380271"/>
            <a:ext cx="829073" cy="300082"/>
          </a:xfrm>
          <a:prstGeom prst="rect">
            <a:avLst/>
          </a:prstGeom>
          <a:noFill/>
        </p:spPr>
        <p:txBody>
          <a:bodyPr wrap="none" rtlCol="0">
            <a:spAutoFit/>
          </a:bodyPr>
          <a:lstStyle/>
          <a:p>
            <a:r>
              <a:rPr lang="en" sz="1350" dirty="0">
                <a:latin typeface="Arial" panose="020B0604020202020204" pitchFamily="34" charset="0"/>
                <a:cs typeface="Arial" panose="020B0604020202020204" pitchFamily="34" charset="0"/>
              </a:rPr>
              <a:t>EU level</a:t>
            </a:r>
            <a:endParaRPr lang="de-AT" sz="1350" dirty="0">
              <a:latin typeface="Arial" panose="020B0604020202020204" pitchFamily="34" charset="0"/>
              <a:cs typeface="Arial" panose="020B0604020202020204" pitchFamily="34" charset="0"/>
            </a:endParaRPr>
          </a:p>
        </p:txBody>
      </p:sp>
      <p:sp>
        <p:nvSpPr>
          <p:cNvPr id="34" name="Pfeil nach rechts 26">
            <a:extLst>
              <a:ext uri="{FF2B5EF4-FFF2-40B4-BE49-F238E27FC236}">
                <a16:creationId xmlns:a16="http://schemas.microsoft.com/office/drawing/2014/main" id="{77C028E9-D377-3241-8D69-591838893413}"/>
              </a:ext>
            </a:extLst>
          </p:cNvPr>
          <p:cNvSpPr/>
          <p:nvPr/>
        </p:nvSpPr>
        <p:spPr>
          <a:xfrm>
            <a:off x="2605226" y="4265980"/>
            <a:ext cx="4230031" cy="441331"/>
          </a:xfrm>
          <a:prstGeom prst="rightArrow">
            <a:avLst/>
          </a:prstGeom>
          <a:solidFill>
            <a:schemeClr val="accent5"/>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Monitoring</a:t>
            </a:r>
          </a:p>
        </p:txBody>
      </p:sp>
      <p:sp>
        <p:nvSpPr>
          <p:cNvPr id="35" name="Right Arrow 1">
            <a:extLst>
              <a:ext uri="{FF2B5EF4-FFF2-40B4-BE49-F238E27FC236}">
                <a16:creationId xmlns:a16="http://schemas.microsoft.com/office/drawing/2014/main" id="{D286AF8C-2322-E14F-A3B2-8923AE14C0D6}"/>
              </a:ext>
            </a:extLst>
          </p:cNvPr>
          <p:cNvSpPr/>
          <p:nvPr/>
        </p:nvSpPr>
        <p:spPr bwMode="auto">
          <a:xfrm>
            <a:off x="2297430" y="1214894"/>
            <a:ext cx="5821729" cy="516542"/>
          </a:xfrm>
          <a:prstGeom prst="rightArrow">
            <a:avLst/>
          </a:prstGeom>
          <a:solidFill>
            <a:schemeClr val="accent4"/>
          </a:solidFill>
          <a:ln>
            <a:noFill/>
          </a:ln>
          <a:effectLst>
            <a:outerShdw blurRad="50800" dist="38100" dir="5400000" algn="t"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Summary Reports on the CAP Strategic Plan (2023, 2025, 2027, 2031)</a:t>
            </a:r>
          </a:p>
        </p:txBody>
      </p:sp>
      <p:sp>
        <p:nvSpPr>
          <p:cNvPr id="37" name="Pfeil nach rechts 37">
            <a:extLst>
              <a:ext uri="{FF2B5EF4-FFF2-40B4-BE49-F238E27FC236}">
                <a16:creationId xmlns:a16="http://schemas.microsoft.com/office/drawing/2014/main" id="{DA94DE0A-CB4D-1A47-9468-F9282A3F501D}"/>
              </a:ext>
            </a:extLst>
          </p:cNvPr>
          <p:cNvSpPr/>
          <p:nvPr/>
        </p:nvSpPr>
        <p:spPr>
          <a:xfrm>
            <a:off x="1332474" y="3285970"/>
            <a:ext cx="1191265" cy="530786"/>
          </a:xfrm>
          <a:prstGeom prst="rightArrow">
            <a:avLst>
              <a:gd name="adj1" fmla="val 50000"/>
              <a:gd name="adj2" fmla="val 50000"/>
            </a:avLst>
          </a:prstGeom>
          <a:solidFill>
            <a:schemeClr val="bg1">
              <a:lumMod val="75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Ex ante evaluations</a:t>
            </a:r>
          </a:p>
        </p:txBody>
      </p:sp>
    </p:spTree>
    <p:extLst>
      <p:ext uri="{BB962C8B-B14F-4D97-AF65-F5344CB8AC3E}">
        <p14:creationId xmlns:p14="http://schemas.microsoft.com/office/powerpoint/2010/main" val="1145700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761E-F404-6D49-B409-CCA4E70CECD2}"/>
              </a:ext>
            </a:extLst>
          </p:cNvPr>
          <p:cNvSpPr>
            <a:spLocks noGrp="1"/>
          </p:cNvSpPr>
          <p:nvPr>
            <p:ph type="title"/>
          </p:nvPr>
        </p:nvSpPr>
        <p:spPr>
          <a:xfrm>
            <a:off x="2341949" y="111397"/>
            <a:ext cx="6657008" cy="994172"/>
          </a:xfrm>
        </p:spPr>
        <p:txBody>
          <a:bodyPr/>
          <a:lstStyle/>
          <a:p>
            <a:r>
              <a:rPr lang="en-ES" dirty="0"/>
              <a:t>Where does it all come together?</a:t>
            </a:r>
          </a:p>
        </p:txBody>
      </p:sp>
      <p:pic>
        <p:nvPicPr>
          <p:cNvPr id="5" name="Picture 4" descr="Shape&#10;&#10;Description automatically generated">
            <a:extLst>
              <a:ext uri="{FF2B5EF4-FFF2-40B4-BE49-F238E27FC236}">
                <a16:creationId xmlns:a16="http://schemas.microsoft.com/office/drawing/2014/main" id="{7A13935F-46A0-8644-AF2F-149FCFE271B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98308" y="2867492"/>
            <a:ext cx="2667000" cy="2220288"/>
          </a:xfrm>
          <a:prstGeom prst="rect">
            <a:avLst/>
          </a:prstGeom>
        </p:spPr>
      </p:pic>
      <p:sp>
        <p:nvSpPr>
          <p:cNvPr id="10" name="Teardrop 9">
            <a:extLst>
              <a:ext uri="{FF2B5EF4-FFF2-40B4-BE49-F238E27FC236}">
                <a16:creationId xmlns:a16="http://schemas.microsoft.com/office/drawing/2014/main" id="{B1EC68F1-BECB-214D-A6D7-E69EAD4594D6}"/>
              </a:ext>
            </a:extLst>
          </p:cNvPr>
          <p:cNvSpPr/>
          <p:nvPr/>
        </p:nvSpPr>
        <p:spPr>
          <a:xfrm rot="5992174">
            <a:off x="3448460" y="1647910"/>
            <a:ext cx="1071563" cy="867965"/>
          </a:xfrm>
          <a:prstGeom prst="teardrop">
            <a:avLst>
              <a:gd name="adj" fmla="val 16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ES" sz="1350" dirty="0">
                <a:latin typeface="Arial" panose="020B0604020202020204" pitchFamily="34" charset="0"/>
                <a:cs typeface="Arial" panose="020B0604020202020204" pitchFamily="34" charset="0"/>
              </a:rPr>
              <a:t>What</a:t>
            </a:r>
          </a:p>
        </p:txBody>
      </p:sp>
      <p:sp>
        <p:nvSpPr>
          <p:cNvPr id="11" name="Teardrop 10">
            <a:extLst>
              <a:ext uri="{FF2B5EF4-FFF2-40B4-BE49-F238E27FC236}">
                <a16:creationId xmlns:a16="http://schemas.microsoft.com/office/drawing/2014/main" id="{CF7AC973-BD2E-E048-BDF0-DEB0126E8D01}"/>
              </a:ext>
            </a:extLst>
          </p:cNvPr>
          <p:cNvSpPr/>
          <p:nvPr/>
        </p:nvSpPr>
        <p:spPr>
          <a:xfrm rot="8854637">
            <a:off x="5319801" y="1778466"/>
            <a:ext cx="1071563" cy="872100"/>
          </a:xfrm>
          <a:prstGeom prst="teardrop">
            <a:avLst>
              <a:gd name="adj" fmla="val 158755"/>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ES" sz="1350" dirty="0">
                <a:latin typeface="Arial" panose="020B0604020202020204" pitchFamily="34" charset="0"/>
                <a:cs typeface="Arial" panose="020B0604020202020204" pitchFamily="34" charset="0"/>
              </a:rPr>
              <a:t>When</a:t>
            </a:r>
          </a:p>
        </p:txBody>
      </p:sp>
      <p:sp>
        <p:nvSpPr>
          <p:cNvPr id="12" name="Teardrop 11">
            <a:extLst>
              <a:ext uri="{FF2B5EF4-FFF2-40B4-BE49-F238E27FC236}">
                <a16:creationId xmlns:a16="http://schemas.microsoft.com/office/drawing/2014/main" id="{23240A5C-1551-2B43-A1D3-881B4A28C804}"/>
              </a:ext>
            </a:extLst>
          </p:cNvPr>
          <p:cNvSpPr/>
          <p:nvPr/>
        </p:nvSpPr>
        <p:spPr>
          <a:xfrm rot="3193550">
            <a:off x="1842745" y="2421581"/>
            <a:ext cx="998409" cy="852288"/>
          </a:xfrm>
          <a:prstGeom prst="teardrop">
            <a:avLst>
              <a:gd name="adj" fmla="val 19372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ES" sz="1350" dirty="0">
                <a:latin typeface="Arial" panose="020B0604020202020204" pitchFamily="34" charset="0"/>
                <a:cs typeface="Arial" panose="020B0604020202020204" pitchFamily="34" charset="0"/>
              </a:rPr>
              <a:t>Who</a:t>
            </a:r>
          </a:p>
        </p:txBody>
      </p:sp>
      <p:sp>
        <p:nvSpPr>
          <p:cNvPr id="13" name="Teardrop 12">
            <a:extLst>
              <a:ext uri="{FF2B5EF4-FFF2-40B4-BE49-F238E27FC236}">
                <a16:creationId xmlns:a16="http://schemas.microsoft.com/office/drawing/2014/main" id="{678E9610-AB02-CC4F-A8E7-ACD2D59BE1E7}"/>
              </a:ext>
            </a:extLst>
          </p:cNvPr>
          <p:cNvSpPr/>
          <p:nvPr/>
        </p:nvSpPr>
        <p:spPr>
          <a:xfrm rot="7493536">
            <a:off x="4380023" y="1593769"/>
            <a:ext cx="1071563" cy="872100"/>
          </a:xfrm>
          <a:prstGeom prst="teardrop">
            <a:avLst>
              <a:gd name="adj" fmla="val 16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ES" sz="1350" dirty="0">
                <a:latin typeface="Arial" panose="020B0604020202020204" pitchFamily="34" charset="0"/>
                <a:cs typeface="Arial" panose="020B0604020202020204" pitchFamily="34" charset="0"/>
              </a:rPr>
              <a:t>How</a:t>
            </a:r>
          </a:p>
        </p:txBody>
      </p:sp>
      <p:sp>
        <p:nvSpPr>
          <p:cNvPr id="14" name="TextBox 13">
            <a:extLst>
              <a:ext uri="{FF2B5EF4-FFF2-40B4-BE49-F238E27FC236}">
                <a16:creationId xmlns:a16="http://schemas.microsoft.com/office/drawing/2014/main" id="{26CD1958-AF9A-A945-88D9-48E60ABC4E50}"/>
              </a:ext>
            </a:extLst>
          </p:cNvPr>
          <p:cNvSpPr txBox="1"/>
          <p:nvPr/>
        </p:nvSpPr>
        <p:spPr>
          <a:xfrm>
            <a:off x="3809337" y="3612734"/>
            <a:ext cx="1243013" cy="553998"/>
          </a:xfrm>
          <a:prstGeom prst="rect">
            <a:avLst/>
          </a:prstGeom>
          <a:noFill/>
        </p:spPr>
        <p:txBody>
          <a:bodyPr wrap="square" rtlCol="0">
            <a:spAutoFit/>
          </a:bodyPr>
          <a:lstStyle/>
          <a:p>
            <a:pPr algn="ctr"/>
            <a:r>
              <a:rPr lang="en-ES" sz="1500" b="1" dirty="0">
                <a:latin typeface="Arial" panose="020B0604020202020204" pitchFamily="34" charset="0"/>
                <a:cs typeface="Arial" panose="020B0604020202020204" pitchFamily="34" charset="0"/>
              </a:rPr>
              <a:t>Evaluation Plan</a:t>
            </a:r>
          </a:p>
        </p:txBody>
      </p:sp>
      <p:sp>
        <p:nvSpPr>
          <p:cNvPr id="9" name="Snip Single Corner of Rectangle 8">
            <a:extLst>
              <a:ext uri="{FF2B5EF4-FFF2-40B4-BE49-F238E27FC236}">
                <a16:creationId xmlns:a16="http://schemas.microsoft.com/office/drawing/2014/main" id="{45CC0404-E208-0245-B04E-F3B55CBDECBF}"/>
              </a:ext>
            </a:extLst>
          </p:cNvPr>
          <p:cNvSpPr/>
          <p:nvPr/>
        </p:nvSpPr>
        <p:spPr>
          <a:xfrm>
            <a:off x="4536328" y="4426177"/>
            <a:ext cx="758952" cy="334469"/>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4</a:t>
            </a:r>
          </a:p>
        </p:txBody>
      </p:sp>
      <p:sp>
        <p:nvSpPr>
          <p:cNvPr id="15" name="Teardrop 14">
            <a:extLst>
              <a:ext uri="{FF2B5EF4-FFF2-40B4-BE49-F238E27FC236}">
                <a16:creationId xmlns:a16="http://schemas.microsoft.com/office/drawing/2014/main" id="{FDF9D13E-4AD1-2B43-A3D9-5F53B8545547}"/>
              </a:ext>
            </a:extLst>
          </p:cNvPr>
          <p:cNvSpPr/>
          <p:nvPr/>
        </p:nvSpPr>
        <p:spPr>
          <a:xfrm rot="4452077">
            <a:off x="2584924" y="1870758"/>
            <a:ext cx="953697" cy="852288"/>
          </a:xfrm>
          <a:prstGeom prst="teardrop">
            <a:avLst>
              <a:gd name="adj" fmla="val 20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ES" sz="1350" dirty="0">
                <a:latin typeface="Arial" panose="020B0604020202020204" pitchFamily="34" charset="0"/>
                <a:cs typeface="Arial" panose="020B0604020202020204" pitchFamily="34" charset="0"/>
              </a:rPr>
              <a:t>Why</a:t>
            </a:r>
          </a:p>
        </p:txBody>
      </p:sp>
    </p:spTree>
    <p:extLst>
      <p:ext uri="{BB962C8B-B14F-4D97-AF65-F5344CB8AC3E}">
        <p14:creationId xmlns:p14="http://schemas.microsoft.com/office/powerpoint/2010/main" val="1796914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761E-F404-6D49-B409-CCA4E70CECD2}"/>
              </a:ext>
            </a:extLst>
          </p:cNvPr>
          <p:cNvSpPr>
            <a:spLocks noGrp="1"/>
          </p:cNvSpPr>
          <p:nvPr>
            <p:ph type="title"/>
          </p:nvPr>
        </p:nvSpPr>
        <p:spPr>
          <a:xfrm>
            <a:off x="628650" y="1421222"/>
            <a:ext cx="7886700" cy="994172"/>
          </a:xfrm>
        </p:spPr>
        <p:txBody>
          <a:bodyPr>
            <a:normAutofit fontScale="90000"/>
          </a:bodyPr>
          <a:lstStyle/>
          <a:p>
            <a:pPr algn="just"/>
            <a:r>
              <a:rPr lang="en-ES" dirty="0"/>
              <a:t>What is the purpose of the Evaluation Plan?</a:t>
            </a:r>
          </a:p>
        </p:txBody>
      </p:sp>
    </p:spTree>
    <p:extLst>
      <p:ext uri="{BB962C8B-B14F-4D97-AF65-F5344CB8AC3E}">
        <p14:creationId xmlns:p14="http://schemas.microsoft.com/office/powerpoint/2010/main" val="2291848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9E0AC3CE-A720-CE4E-8F0F-D8B70F0307EC}"/>
              </a:ext>
            </a:extLst>
          </p:cNvPr>
          <p:cNvPicPr>
            <a:picLocks noGrp="1" noChangeAspect="1"/>
          </p:cNvPicPr>
          <p:nvPr>
            <p:ph idx="1"/>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650977" y="1938410"/>
            <a:ext cx="1593007" cy="2911079"/>
          </a:xfrm>
        </p:spPr>
      </p:pic>
      <p:sp>
        <p:nvSpPr>
          <p:cNvPr id="3" name="Title 2">
            <a:extLst>
              <a:ext uri="{FF2B5EF4-FFF2-40B4-BE49-F238E27FC236}">
                <a16:creationId xmlns:a16="http://schemas.microsoft.com/office/drawing/2014/main" id="{B2D11709-3462-004A-9FB8-4B7EFEB3E85D}"/>
              </a:ext>
            </a:extLst>
          </p:cNvPr>
          <p:cNvSpPr>
            <a:spLocks noGrp="1"/>
          </p:cNvSpPr>
          <p:nvPr>
            <p:ph type="title"/>
          </p:nvPr>
        </p:nvSpPr>
        <p:spPr>
          <a:xfrm>
            <a:off x="901970" y="1384299"/>
            <a:ext cx="7886700" cy="586768"/>
          </a:xfrm>
          <a:ln w="28575">
            <a:solidFill>
              <a:srgbClr val="FF8B1F"/>
            </a:solidFill>
          </a:ln>
        </p:spPr>
        <p:txBody>
          <a:bodyPr/>
          <a:lstStyle/>
          <a:p>
            <a:pPr algn="ctr"/>
            <a:r>
              <a:rPr lang="en-ES"/>
              <a:t>Why, Who, What, How, When</a:t>
            </a:r>
          </a:p>
        </p:txBody>
      </p:sp>
    </p:spTree>
    <p:extLst>
      <p:ext uri="{BB962C8B-B14F-4D97-AF65-F5344CB8AC3E}">
        <p14:creationId xmlns:p14="http://schemas.microsoft.com/office/powerpoint/2010/main" val="2928242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761E-F404-6D49-B409-CCA4E70CECD2}"/>
              </a:ext>
            </a:extLst>
          </p:cNvPr>
          <p:cNvSpPr>
            <a:spLocks noGrp="1"/>
          </p:cNvSpPr>
          <p:nvPr>
            <p:ph type="title"/>
          </p:nvPr>
        </p:nvSpPr>
        <p:spPr>
          <a:xfrm>
            <a:off x="560687" y="969043"/>
            <a:ext cx="7886700" cy="994172"/>
          </a:xfrm>
        </p:spPr>
        <p:txBody>
          <a:bodyPr/>
          <a:lstStyle/>
          <a:p>
            <a:r>
              <a:rPr lang="en-ES" dirty="0"/>
              <a:t>Evaluation Plan: purpose</a:t>
            </a:r>
          </a:p>
        </p:txBody>
      </p:sp>
      <p:sp>
        <p:nvSpPr>
          <p:cNvPr id="9" name="Content Placeholder 2">
            <a:extLst>
              <a:ext uri="{FF2B5EF4-FFF2-40B4-BE49-F238E27FC236}">
                <a16:creationId xmlns:a16="http://schemas.microsoft.com/office/drawing/2014/main" id="{DC083B2F-B588-1540-8C2E-587DF618AE55}"/>
              </a:ext>
            </a:extLst>
          </p:cNvPr>
          <p:cNvSpPr>
            <a:spLocks noGrp="1"/>
          </p:cNvSpPr>
          <p:nvPr>
            <p:ph idx="1"/>
          </p:nvPr>
        </p:nvSpPr>
        <p:spPr>
          <a:xfrm>
            <a:off x="560687" y="2109466"/>
            <a:ext cx="7886700" cy="2444448"/>
          </a:xfrm>
        </p:spPr>
        <p:txBody>
          <a:bodyPr>
            <a:normAutofit/>
          </a:bodyPr>
          <a:lstStyle/>
          <a:p>
            <a:r>
              <a:rPr lang="en-GB" dirty="0"/>
              <a:t>Helps meet evaluation requirements</a:t>
            </a:r>
          </a:p>
          <a:p>
            <a:r>
              <a:rPr lang="en-GB" dirty="0"/>
              <a:t>Offers info on planned evaluations and ex post</a:t>
            </a:r>
          </a:p>
          <a:p>
            <a:r>
              <a:rPr lang="en-GB" dirty="0"/>
              <a:t>Makes possible that all appropriate evaluation activities will take place</a:t>
            </a:r>
          </a:p>
          <a:p>
            <a:r>
              <a:rPr lang="en-GB" dirty="0"/>
              <a:t>Ensures sufficient resources available for evaluation</a:t>
            </a:r>
          </a:p>
          <a:p>
            <a:r>
              <a:rPr lang="en-GB" dirty="0"/>
              <a:t>Ensure required data available on time and with quality</a:t>
            </a:r>
          </a:p>
        </p:txBody>
      </p:sp>
    </p:spTree>
    <p:extLst>
      <p:ext uri="{BB962C8B-B14F-4D97-AF65-F5344CB8AC3E}">
        <p14:creationId xmlns:p14="http://schemas.microsoft.com/office/powerpoint/2010/main" val="157328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10;&#10;Description automatically generated">
            <a:extLst>
              <a:ext uri="{FF2B5EF4-FFF2-40B4-BE49-F238E27FC236}">
                <a16:creationId xmlns:a16="http://schemas.microsoft.com/office/drawing/2014/main" id="{0F8FBD5B-980B-C844-A203-BED1AA1085AD}"/>
              </a:ext>
            </a:extLst>
          </p:cNvPr>
          <p:cNvPicPr>
            <a:picLocks noGrp="1" noChangeAspect="1"/>
          </p:cNvPicPr>
          <p:nvPr>
            <p:ph idx="1"/>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817793" y="1890934"/>
            <a:ext cx="1593007" cy="2911079"/>
          </a:xfrm>
        </p:spPr>
      </p:pic>
      <p:sp>
        <p:nvSpPr>
          <p:cNvPr id="5" name="Title 2">
            <a:extLst>
              <a:ext uri="{FF2B5EF4-FFF2-40B4-BE49-F238E27FC236}">
                <a16:creationId xmlns:a16="http://schemas.microsoft.com/office/drawing/2014/main" id="{72F0A353-D6C6-364F-B5FC-7DF146602A22}"/>
              </a:ext>
            </a:extLst>
          </p:cNvPr>
          <p:cNvSpPr>
            <a:spLocks noGrp="1"/>
          </p:cNvSpPr>
          <p:nvPr>
            <p:ph type="title"/>
          </p:nvPr>
        </p:nvSpPr>
        <p:spPr>
          <a:xfrm>
            <a:off x="2652799" y="1233118"/>
            <a:ext cx="4068469" cy="693912"/>
          </a:xfrm>
          <a:ln w="28575">
            <a:solidFill>
              <a:srgbClr val="FF8B1F"/>
            </a:solidFill>
          </a:ln>
        </p:spPr>
        <p:txBody>
          <a:bodyPr>
            <a:noAutofit/>
          </a:bodyPr>
          <a:lstStyle/>
          <a:p>
            <a:pPr algn="ctr"/>
            <a:r>
              <a:rPr lang="en-ES" sz="2400" dirty="0"/>
              <a:t>Evaluations plans are not unique for the CAP</a:t>
            </a:r>
          </a:p>
        </p:txBody>
      </p:sp>
    </p:spTree>
    <p:extLst>
      <p:ext uri="{BB962C8B-B14F-4D97-AF65-F5344CB8AC3E}">
        <p14:creationId xmlns:p14="http://schemas.microsoft.com/office/powerpoint/2010/main" val="3675149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C77B-2957-F54B-AEB7-C15E185614FD}"/>
              </a:ext>
            </a:extLst>
          </p:cNvPr>
          <p:cNvSpPr>
            <a:spLocks noGrp="1"/>
          </p:cNvSpPr>
          <p:nvPr>
            <p:ph type="title"/>
          </p:nvPr>
        </p:nvSpPr>
        <p:spPr>
          <a:xfrm>
            <a:off x="2328003" y="173034"/>
            <a:ext cx="6393481" cy="908345"/>
          </a:xfrm>
        </p:spPr>
        <p:txBody>
          <a:bodyPr/>
          <a:lstStyle/>
          <a:p>
            <a:r>
              <a:rPr lang="en-ES" dirty="0"/>
              <a:t>Examples of Evaluation Plans</a:t>
            </a:r>
          </a:p>
        </p:txBody>
      </p:sp>
      <p:sp>
        <p:nvSpPr>
          <p:cNvPr id="7" name="Content Placeholder 2">
            <a:extLst>
              <a:ext uri="{FF2B5EF4-FFF2-40B4-BE49-F238E27FC236}">
                <a16:creationId xmlns:a16="http://schemas.microsoft.com/office/drawing/2014/main" id="{1537D992-EB95-1D45-B0C3-027DFC9A592E}"/>
              </a:ext>
            </a:extLst>
          </p:cNvPr>
          <p:cNvSpPr>
            <a:spLocks noGrp="1"/>
          </p:cNvSpPr>
          <p:nvPr>
            <p:ph idx="1"/>
          </p:nvPr>
        </p:nvSpPr>
        <p:spPr>
          <a:xfrm>
            <a:off x="5567346" y="2111542"/>
            <a:ext cx="2537015" cy="994172"/>
          </a:xfrm>
          <a:prstGeom prst="leftArrowCallout">
            <a:avLst>
              <a:gd name="adj1" fmla="val 29864"/>
              <a:gd name="adj2" fmla="val 22568"/>
              <a:gd name="adj3" fmla="val 12845"/>
              <a:gd name="adj4" fmla="val 89270"/>
            </a:avLst>
          </a:prstGeom>
          <a:solidFill>
            <a:schemeClr val="accent6">
              <a:lumMod val="60000"/>
              <a:lumOff val="40000"/>
            </a:schemeClr>
          </a:solidFill>
          <a:ln/>
        </p:spPr>
        <p:style>
          <a:lnRef idx="1">
            <a:schemeClr val="accent4"/>
          </a:lnRef>
          <a:fillRef idx="2">
            <a:schemeClr val="accent4"/>
          </a:fillRef>
          <a:effectRef idx="1">
            <a:schemeClr val="accent4"/>
          </a:effectRef>
          <a:fontRef idx="minor">
            <a:schemeClr val="dk1"/>
          </a:fontRef>
        </p:style>
        <p:txBody>
          <a:bodyPr>
            <a:normAutofit/>
          </a:bodyPr>
          <a:lstStyle/>
          <a:p>
            <a:pPr marL="0" indent="0" algn="ctr">
              <a:buNone/>
            </a:pPr>
            <a:r>
              <a:rPr lang="en-GB" sz="1650" dirty="0">
                <a:solidFill>
                  <a:schemeClr val="bg1"/>
                </a:solidFill>
                <a:latin typeface="Arial" panose="020B0604020202020204" pitchFamily="34" charset="0"/>
                <a:cs typeface="Arial" panose="020B0604020202020204" pitchFamily="34" charset="0"/>
              </a:rPr>
              <a:t>Interreg</a:t>
            </a:r>
          </a:p>
          <a:p>
            <a:pPr marL="0" indent="0" algn="ctr">
              <a:buNone/>
            </a:pPr>
            <a:r>
              <a:rPr lang="en-GB" sz="1650" dirty="0">
                <a:solidFill>
                  <a:schemeClr val="bg1"/>
                </a:solidFill>
                <a:latin typeface="Arial" panose="020B0604020202020204" pitchFamily="34" charset="0"/>
                <a:cs typeface="Arial" panose="020B0604020202020204" pitchFamily="34" charset="0"/>
              </a:rPr>
              <a:t>Atlantic Area programme</a:t>
            </a:r>
          </a:p>
        </p:txBody>
      </p:sp>
      <p:pic>
        <p:nvPicPr>
          <p:cNvPr id="3" name="Picture 2">
            <a:extLst>
              <a:ext uri="{FF2B5EF4-FFF2-40B4-BE49-F238E27FC236}">
                <a16:creationId xmlns:a16="http://schemas.microsoft.com/office/drawing/2014/main" id="{D0294CDE-D7AE-CC4D-8960-61CA7A67D8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1165308"/>
            <a:ext cx="4772025" cy="3438525"/>
          </a:xfrm>
          <a:prstGeom prst="rect">
            <a:avLst/>
          </a:prstGeom>
        </p:spPr>
      </p:pic>
    </p:spTree>
    <p:extLst>
      <p:ext uri="{BB962C8B-B14F-4D97-AF65-F5344CB8AC3E}">
        <p14:creationId xmlns:p14="http://schemas.microsoft.com/office/powerpoint/2010/main" val="334522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C77B-2957-F54B-AEB7-C15E185614FD}"/>
              </a:ext>
            </a:extLst>
          </p:cNvPr>
          <p:cNvSpPr>
            <a:spLocks noGrp="1"/>
          </p:cNvSpPr>
          <p:nvPr>
            <p:ph type="title"/>
          </p:nvPr>
        </p:nvSpPr>
        <p:spPr>
          <a:xfrm>
            <a:off x="2388115" y="87451"/>
            <a:ext cx="5716245" cy="908345"/>
          </a:xfrm>
        </p:spPr>
        <p:txBody>
          <a:bodyPr>
            <a:normAutofit fontScale="90000"/>
          </a:bodyPr>
          <a:lstStyle/>
          <a:p>
            <a:r>
              <a:rPr lang="en-ES" dirty="0"/>
              <a:t>Examples of Evaluation Plans</a:t>
            </a:r>
          </a:p>
        </p:txBody>
      </p:sp>
      <p:sp>
        <p:nvSpPr>
          <p:cNvPr id="7" name="Content Placeholder 2">
            <a:extLst>
              <a:ext uri="{FF2B5EF4-FFF2-40B4-BE49-F238E27FC236}">
                <a16:creationId xmlns:a16="http://schemas.microsoft.com/office/drawing/2014/main" id="{1537D992-EB95-1D45-B0C3-027DFC9A592E}"/>
              </a:ext>
            </a:extLst>
          </p:cNvPr>
          <p:cNvSpPr>
            <a:spLocks noGrp="1"/>
          </p:cNvSpPr>
          <p:nvPr>
            <p:ph idx="1"/>
          </p:nvPr>
        </p:nvSpPr>
        <p:spPr>
          <a:xfrm>
            <a:off x="5567346" y="2111541"/>
            <a:ext cx="2537015" cy="1209175"/>
          </a:xfrm>
          <a:prstGeom prst="leftArrowCallout">
            <a:avLst>
              <a:gd name="adj1" fmla="val 29864"/>
              <a:gd name="adj2" fmla="val 22568"/>
              <a:gd name="adj3" fmla="val 12845"/>
              <a:gd name="adj4" fmla="val 89270"/>
            </a:avLst>
          </a:prstGeom>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marL="0" indent="0" algn="ctr">
              <a:buNone/>
            </a:pPr>
            <a:r>
              <a:rPr lang="en-GB" sz="1650" dirty="0">
                <a:solidFill>
                  <a:schemeClr val="bg1"/>
                </a:solidFill>
                <a:latin typeface="Arial" panose="020B0604020202020204" pitchFamily="34" charset="0"/>
                <a:cs typeface="Arial" panose="020B0604020202020204" pitchFamily="34" charset="0"/>
              </a:rPr>
              <a:t>ESF</a:t>
            </a:r>
          </a:p>
          <a:p>
            <a:pPr marL="0" indent="0" algn="ctr">
              <a:buNone/>
            </a:pPr>
            <a:r>
              <a:rPr lang="en-GB" sz="1650" dirty="0">
                <a:solidFill>
                  <a:schemeClr val="bg1"/>
                </a:solidFill>
                <a:latin typeface="Arial" panose="020B0604020202020204" pitchFamily="34" charset="0"/>
                <a:cs typeface="Arial" panose="020B0604020202020204" pitchFamily="34" charset="0"/>
              </a:rPr>
              <a:t>Programme for Employability, Inclusion and Learning 2014–2020, Ireland</a:t>
            </a:r>
          </a:p>
        </p:txBody>
      </p:sp>
      <p:pic>
        <p:nvPicPr>
          <p:cNvPr id="4" name="Picture 3">
            <a:extLst>
              <a:ext uri="{FF2B5EF4-FFF2-40B4-BE49-F238E27FC236}">
                <a16:creationId xmlns:a16="http://schemas.microsoft.com/office/drawing/2014/main" id="{F50DAF04-9679-5A4D-A7F4-A107D33A4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640" y="995796"/>
            <a:ext cx="3798971" cy="4147705"/>
          </a:xfrm>
          <a:prstGeom prst="rect">
            <a:avLst/>
          </a:prstGeom>
        </p:spPr>
      </p:pic>
    </p:spTree>
    <p:extLst>
      <p:ext uri="{BB962C8B-B14F-4D97-AF65-F5344CB8AC3E}">
        <p14:creationId xmlns:p14="http://schemas.microsoft.com/office/powerpoint/2010/main" val="1192276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C77B-2957-F54B-AEB7-C15E185614FD}"/>
              </a:ext>
            </a:extLst>
          </p:cNvPr>
          <p:cNvSpPr>
            <a:spLocks noGrp="1"/>
          </p:cNvSpPr>
          <p:nvPr>
            <p:ph type="title"/>
          </p:nvPr>
        </p:nvSpPr>
        <p:spPr>
          <a:xfrm>
            <a:off x="2358896" y="142142"/>
            <a:ext cx="5802742" cy="908345"/>
          </a:xfrm>
        </p:spPr>
        <p:txBody>
          <a:bodyPr/>
          <a:lstStyle/>
          <a:p>
            <a:r>
              <a:rPr lang="en-ES" dirty="0"/>
              <a:t>Examples of Evaluation Plans</a:t>
            </a:r>
          </a:p>
        </p:txBody>
      </p:sp>
      <p:pic>
        <p:nvPicPr>
          <p:cNvPr id="6" name="Picture 5">
            <a:extLst>
              <a:ext uri="{FF2B5EF4-FFF2-40B4-BE49-F238E27FC236}">
                <a16:creationId xmlns:a16="http://schemas.microsoft.com/office/drawing/2014/main" id="{9C6269B6-3774-2F41-945C-83326DB237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066" y="1116806"/>
            <a:ext cx="3695700" cy="3752850"/>
          </a:xfrm>
          <a:prstGeom prst="rect">
            <a:avLst/>
          </a:prstGeom>
        </p:spPr>
      </p:pic>
      <p:sp>
        <p:nvSpPr>
          <p:cNvPr id="7" name="Content Placeholder 2">
            <a:extLst>
              <a:ext uri="{FF2B5EF4-FFF2-40B4-BE49-F238E27FC236}">
                <a16:creationId xmlns:a16="http://schemas.microsoft.com/office/drawing/2014/main" id="{1537D992-EB95-1D45-B0C3-027DFC9A592E}"/>
              </a:ext>
            </a:extLst>
          </p:cNvPr>
          <p:cNvSpPr>
            <a:spLocks noGrp="1"/>
          </p:cNvSpPr>
          <p:nvPr>
            <p:ph idx="1"/>
          </p:nvPr>
        </p:nvSpPr>
        <p:spPr>
          <a:xfrm>
            <a:off x="5567346" y="2111542"/>
            <a:ext cx="2537015" cy="994172"/>
          </a:xfrm>
          <a:prstGeom prst="leftArrowCallout">
            <a:avLst>
              <a:gd name="adj1" fmla="val 29864"/>
              <a:gd name="adj2" fmla="val 22568"/>
              <a:gd name="adj3" fmla="val 12845"/>
              <a:gd name="adj4" fmla="val 89270"/>
            </a:avLst>
          </a:prstGeom>
          <a:solidFill>
            <a:srgbClr val="C00000"/>
          </a:solidFill>
          <a:ln/>
        </p:spPr>
        <p:style>
          <a:lnRef idx="1">
            <a:schemeClr val="accent4"/>
          </a:lnRef>
          <a:fillRef idx="2">
            <a:schemeClr val="accent4"/>
          </a:fillRef>
          <a:effectRef idx="1">
            <a:schemeClr val="accent4"/>
          </a:effectRef>
          <a:fontRef idx="minor">
            <a:schemeClr val="dk1"/>
          </a:fontRef>
        </p:style>
        <p:txBody>
          <a:bodyPr>
            <a:normAutofit/>
          </a:bodyPr>
          <a:lstStyle/>
          <a:p>
            <a:pPr marL="0" indent="0" algn="ctr">
              <a:buNone/>
            </a:pPr>
            <a:r>
              <a:rPr lang="en-GB" sz="1650" dirty="0">
                <a:solidFill>
                  <a:schemeClr val="bg1"/>
                </a:solidFill>
                <a:latin typeface="Arial" panose="020B0604020202020204" pitchFamily="34" charset="0"/>
                <a:cs typeface="Arial" panose="020B0604020202020204" pitchFamily="34" charset="0"/>
              </a:rPr>
              <a:t>New Zealand </a:t>
            </a:r>
          </a:p>
          <a:p>
            <a:pPr marL="0" indent="0" algn="ctr">
              <a:buNone/>
            </a:pPr>
            <a:r>
              <a:rPr lang="en-GB" sz="1650" dirty="0">
                <a:solidFill>
                  <a:schemeClr val="bg1"/>
                </a:solidFill>
                <a:latin typeface="Arial" panose="020B0604020202020204" pitchFamily="34" charset="0"/>
                <a:cs typeface="Arial" panose="020B0604020202020204" pitchFamily="34" charset="0"/>
              </a:rPr>
              <a:t>Foreign trade aid programme</a:t>
            </a:r>
          </a:p>
        </p:txBody>
      </p:sp>
    </p:spTree>
    <p:extLst>
      <p:ext uri="{BB962C8B-B14F-4D97-AF65-F5344CB8AC3E}">
        <p14:creationId xmlns:p14="http://schemas.microsoft.com/office/powerpoint/2010/main" val="3603614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18ABB-786C-7746-827E-D6D06129197E}"/>
              </a:ext>
            </a:extLst>
          </p:cNvPr>
          <p:cNvSpPr>
            <a:spLocks noGrp="1"/>
          </p:cNvSpPr>
          <p:nvPr>
            <p:ph type="title"/>
          </p:nvPr>
        </p:nvSpPr>
        <p:spPr>
          <a:xfrm>
            <a:off x="628650" y="1366837"/>
            <a:ext cx="7886700" cy="994172"/>
          </a:xfrm>
        </p:spPr>
        <p:txBody>
          <a:bodyPr>
            <a:normAutofit fontScale="90000"/>
          </a:bodyPr>
          <a:lstStyle/>
          <a:p>
            <a:r>
              <a:rPr lang="en-ES" dirty="0"/>
              <a:t>What is the role of MS and what is the role of the </a:t>
            </a:r>
            <a:r>
              <a:rPr lang="en-US" dirty="0"/>
              <a:t>European </a:t>
            </a:r>
            <a:r>
              <a:rPr lang="en-ES" dirty="0"/>
              <a:t>C</a:t>
            </a:r>
            <a:r>
              <a:rPr lang="en-US" dirty="0" err="1"/>
              <a:t>ommission</a:t>
            </a:r>
            <a:r>
              <a:rPr lang="en-ES" dirty="0"/>
              <a:t> in evaluation planning?</a:t>
            </a:r>
          </a:p>
        </p:txBody>
      </p:sp>
    </p:spTree>
    <p:extLst>
      <p:ext uri="{BB962C8B-B14F-4D97-AF65-F5344CB8AC3E}">
        <p14:creationId xmlns:p14="http://schemas.microsoft.com/office/powerpoint/2010/main" val="3825477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C344-F938-1A40-ADAB-1DDD0A7A4372}"/>
              </a:ext>
            </a:extLst>
          </p:cNvPr>
          <p:cNvSpPr>
            <a:spLocks noGrp="1"/>
          </p:cNvSpPr>
          <p:nvPr>
            <p:ph type="title"/>
          </p:nvPr>
        </p:nvSpPr>
        <p:spPr>
          <a:xfrm>
            <a:off x="2340361" y="121400"/>
            <a:ext cx="5184903" cy="908345"/>
          </a:xfrm>
        </p:spPr>
        <p:txBody>
          <a:bodyPr/>
          <a:lstStyle/>
          <a:p>
            <a:r>
              <a:rPr lang="en-ES" dirty="0"/>
              <a:t>Exercise: who does what?</a:t>
            </a:r>
          </a:p>
        </p:txBody>
      </p:sp>
      <p:sp>
        <p:nvSpPr>
          <p:cNvPr id="4" name="Rectangle 3">
            <a:extLst>
              <a:ext uri="{FF2B5EF4-FFF2-40B4-BE49-F238E27FC236}">
                <a16:creationId xmlns:a16="http://schemas.microsoft.com/office/drawing/2014/main" id="{26065A04-1363-8E4B-B9B4-3E4D41149A7E}"/>
              </a:ext>
            </a:extLst>
          </p:cNvPr>
          <p:cNvSpPr/>
          <p:nvPr/>
        </p:nvSpPr>
        <p:spPr>
          <a:xfrm>
            <a:off x="632223" y="1220692"/>
            <a:ext cx="1553766" cy="7929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ES" sz="1350" dirty="0"/>
              <a:t>Draw an EP</a:t>
            </a:r>
          </a:p>
        </p:txBody>
      </p:sp>
      <p:sp>
        <p:nvSpPr>
          <p:cNvPr id="5" name="Rectangle 4">
            <a:extLst>
              <a:ext uri="{FF2B5EF4-FFF2-40B4-BE49-F238E27FC236}">
                <a16:creationId xmlns:a16="http://schemas.microsoft.com/office/drawing/2014/main" id="{D03A5196-7FD8-A241-8ABB-F2751602A956}"/>
              </a:ext>
            </a:extLst>
          </p:cNvPr>
          <p:cNvSpPr/>
          <p:nvPr/>
        </p:nvSpPr>
        <p:spPr>
          <a:xfrm>
            <a:off x="2666405" y="1220693"/>
            <a:ext cx="1553766" cy="7929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ES" sz="1350" dirty="0"/>
              <a:t>Consult the CAP SP intervention logic</a:t>
            </a:r>
          </a:p>
        </p:txBody>
      </p:sp>
      <p:sp>
        <p:nvSpPr>
          <p:cNvPr id="6" name="Rectangle 5">
            <a:extLst>
              <a:ext uri="{FF2B5EF4-FFF2-40B4-BE49-F238E27FC236}">
                <a16:creationId xmlns:a16="http://schemas.microsoft.com/office/drawing/2014/main" id="{4C1F3ADF-5BD6-A94C-B79F-D8DBB940A248}"/>
              </a:ext>
            </a:extLst>
          </p:cNvPr>
          <p:cNvSpPr/>
          <p:nvPr/>
        </p:nvSpPr>
        <p:spPr>
          <a:xfrm>
            <a:off x="632223" y="3573661"/>
            <a:ext cx="1553766" cy="7929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ES" sz="1350" dirty="0"/>
              <a:t>Reporting on evaluations</a:t>
            </a:r>
          </a:p>
        </p:txBody>
      </p:sp>
      <p:sp>
        <p:nvSpPr>
          <p:cNvPr id="8" name="Rectangle 7">
            <a:extLst>
              <a:ext uri="{FF2B5EF4-FFF2-40B4-BE49-F238E27FC236}">
                <a16:creationId xmlns:a16="http://schemas.microsoft.com/office/drawing/2014/main" id="{4F61FF9E-6126-914C-BA9C-4A8F2396B09D}"/>
              </a:ext>
            </a:extLst>
          </p:cNvPr>
          <p:cNvSpPr/>
          <p:nvPr/>
        </p:nvSpPr>
        <p:spPr>
          <a:xfrm>
            <a:off x="2666405" y="3585269"/>
            <a:ext cx="1553766" cy="7929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ES" sz="1350" dirty="0"/>
              <a:t>Share evaluations</a:t>
            </a:r>
          </a:p>
        </p:txBody>
      </p:sp>
      <p:sp>
        <p:nvSpPr>
          <p:cNvPr id="9" name="Rectangle 8">
            <a:extLst>
              <a:ext uri="{FF2B5EF4-FFF2-40B4-BE49-F238E27FC236}">
                <a16:creationId xmlns:a16="http://schemas.microsoft.com/office/drawing/2014/main" id="{51ECEBC2-9F29-BD41-8E7C-316AC149ABDB}"/>
              </a:ext>
            </a:extLst>
          </p:cNvPr>
          <p:cNvSpPr/>
          <p:nvPr/>
        </p:nvSpPr>
        <p:spPr>
          <a:xfrm>
            <a:off x="4751076" y="3573661"/>
            <a:ext cx="1553766" cy="7929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ES" sz="1350" dirty="0"/>
              <a:t>Share syntheses of evaluations</a:t>
            </a:r>
          </a:p>
        </p:txBody>
      </p:sp>
      <p:sp>
        <p:nvSpPr>
          <p:cNvPr id="10" name="Rectangle 9">
            <a:extLst>
              <a:ext uri="{FF2B5EF4-FFF2-40B4-BE49-F238E27FC236}">
                <a16:creationId xmlns:a16="http://schemas.microsoft.com/office/drawing/2014/main" id="{66A88741-CE19-8B49-A05C-EA18E3914C0A}"/>
              </a:ext>
            </a:extLst>
          </p:cNvPr>
          <p:cNvSpPr/>
          <p:nvPr/>
        </p:nvSpPr>
        <p:spPr>
          <a:xfrm>
            <a:off x="4751076" y="2375036"/>
            <a:ext cx="1553766" cy="7929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ES" sz="1350" dirty="0"/>
              <a:t>Approve EP amendments</a:t>
            </a:r>
          </a:p>
        </p:txBody>
      </p:sp>
      <p:sp>
        <p:nvSpPr>
          <p:cNvPr id="11" name="Rectangle 10">
            <a:extLst>
              <a:ext uri="{FF2B5EF4-FFF2-40B4-BE49-F238E27FC236}">
                <a16:creationId xmlns:a16="http://schemas.microsoft.com/office/drawing/2014/main" id="{BD87CF50-956E-624C-9C97-7AC1CBC8E99E}"/>
              </a:ext>
            </a:extLst>
          </p:cNvPr>
          <p:cNvSpPr/>
          <p:nvPr/>
        </p:nvSpPr>
        <p:spPr>
          <a:xfrm>
            <a:off x="2666405" y="2375036"/>
            <a:ext cx="1553766" cy="7929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ES" sz="1350" dirty="0"/>
              <a:t>Inform on EP amendments</a:t>
            </a:r>
          </a:p>
        </p:txBody>
      </p:sp>
      <p:sp>
        <p:nvSpPr>
          <p:cNvPr id="12" name="Rectangle 11">
            <a:extLst>
              <a:ext uri="{FF2B5EF4-FFF2-40B4-BE49-F238E27FC236}">
                <a16:creationId xmlns:a16="http://schemas.microsoft.com/office/drawing/2014/main" id="{9E280DAA-7A69-0949-AE23-48D8D5DDFDB0}"/>
              </a:ext>
            </a:extLst>
          </p:cNvPr>
          <p:cNvSpPr/>
          <p:nvPr/>
        </p:nvSpPr>
        <p:spPr>
          <a:xfrm>
            <a:off x="4751076" y="1220692"/>
            <a:ext cx="1553766" cy="7929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ES" sz="1350" dirty="0"/>
              <a:t>Approve the EP</a:t>
            </a:r>
          </a:p>
        </p:txBody>
      </p:sp>
      <p:sp>
        <p:nvSpPr>
          <p:cNvPr id="13" name="Rectangle 12">
            <a:extLst>
              <a:ext uri="{FF2B5EF4-FFF2-40B4-BE49-F238E27FC236}">
                <a16:creationId xmlns:a16="http://schemas.microsoft.com/office/drawing/2014/main" id="{F70B4533-DB1B-374C-AC91-6D05E1B67C6D}"/>
              </a:ext>
            </a:extLst>
          </p:cNvPr>
          <p:cNvSpPr/>
          <p:nvPr/>
        </p:nvSpPr>
        <p:spPr>
          <a:xfrm>
            <a:off x="6748381" y="1220692"/>
            <a:ext cx="1553766" cy="7929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ES" sz="1350" dirty="0"/>
              <a:t>Submit EP to the Monitoring Committee</a:t>
            </a:r>
          </a:p>
        </p:txBody>
      </p:sp>
      <p:sp>
        <p:nvSpPr>
          <p:cNvPr id="14" name="Rectangle 13">
            <a:extLst>
              <a:ext uri="{FF2B5EF4-FFF2-40B4-BE49-F238E27FC236}">
                <a16:creationId xmlns:a16="http://schemas.microsoft.com/office/drawing/2014/main" id="{F0CC99B1-C827-CB46-81F9-116B70DB6872}"/>
              </a:ext>
            </a:extLst>
          </p:cNvPr>
          <p:cNvSpPr/>
          <p:nvPr/>
        </p:nvSpPr>
        <p:spPr>
          <a:xfrm>
            <a:off x="632223" y="2368749"/>
            <a:ext cx="1553766" cy="7929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ES" sz="1350" dirty="0"/>
              <a:t>Give opinion on the EP</a:t>
            </a:r>
          </a:p>
        </p:txBody>
      </p:sp>
    </p:spTree>
    <p:extLst>
      <p:ext uri="{BB962C8B-B14F-4D97-AF65-F5344CB8AC3E}">
        <p14:creationId xmlns:p14="http://schemas.microsoft.com/office/powerpoint/2010/main" val="3440435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761E-F404-6D49-B409-CCA4E70CECD2}"/>
              </a:ext>
            </a:extLst>
          </p:cNvPr>
          <p:cNvSpPr>
            <a:spLocks noGrp="1"/>
          </p:cNvSpPr>
          <p:nvPr>
            <p:ph type="title"/>
          </p:nvPr>
        </p:nvSpPr>
        <p:spPr>
          <a:xfrm>
            <a:off x="622472" y="1018534"/>
            <a:ext cx="5852469" cy="994172"/>
          </a:xfrm>
        </p:spPr>
        <p:txBody>
          <a:bodyPr/>
          <a:lstStyle/>
          <a:p>
            <a:r>
              <a:rPr lang="en-ES" dirty="0"/>
              <a:t>Evaluation Plan: role of MS</a:t>
            </a:r>
          </a:p>
        </p:txBody>
      </p:sp>
      <p:sp>
        <p:nvSpPr>
          <p:cNvPr id="9" name="Content Placeholder 2">
            <a:extLst>
              <a:ext uri="{FF2B5EF4-FFF2-40B4-BE49-F238E27FC236}">
                <a16:creationId xmlns:a16="http://schemas.microsoft.com/office/drawing/2014/main" id="{DC083B2F-B588-1540-8C2E-587DF618AE55}"/>
              </a:ext>
            </a:extLst>
          </p:cNvPr>
          <p:cNvSpPr>
            <a:spLocks noGrp="1"/>
          </p:cNvSpPr>
          <p:nvPr>
            <p:ph idx="1"/>
          </p:nvPr>
        </p:nvSpPr>
        <p:spPr>
          <a:xfrm>
            <a:off x="505082" y="2012706"/>
            <a:ext cx="7169560" cy="2555110"/>
          </a:xfrm>
        </p:spPr>
        <p:txBody>
          <a:bodyPr>
            <a:noAutofit/>
          </a:bodyPr>
          <a:lstStyle/>
          <a:p>
            <a:r>
              <a:rPr lang="en-GB" dirty="0"/>
              <a:t>Draw an EP according to the CAP SP intervention logic</a:t>
            </a:r>
          </a:p>
          <a:p>
            <a:endParaRPr lang="en-GB" dirty="0"/>
          </a:p>
          <a:p>
            <a:r>
              <a:rPr lang="en-GB" dirty="0"/>
              <a:t>MS share info with EC:</a:t>
            </a:r>
          </a:p>
          <a:p>
            <a:pPr lvl="1"/>
            <a:r>
              <a:rPr lang="en-GB" sz="1950" dirty="0"/>
              <a:t>Progress in carrying out evaluations</a:t>
            </a:r>
          </a:p>
          <a:p>
            <a:pPr lvl="1"/>
            <a:r>
              <a:rPr lang="en-GB" sz="1950" dirty="0"/>
              <a:t>Syntheses of evaluations</a:t>
            </a:r>
          </a:p>
          <a:p>
            <a:pPr lvl="1"/>
            <a:r>
              <a:rPr lang="en-GB" sz="1950" dirty="0"/>
              <a:t>Follow-up of findings</a:t>
            </a:r>
          </a:p>
          <a:p>
            <a:pPr lvl="1"/>
            <a:r>
              <a:rPr lang="en-GB" sz="1950" dirty="0"/>
              <a:t>Amendments to the EP</a:t>
            </a:r>
          </a:p>
        </p:txBody>
      </p:sp>
      <p:sp>
        <p:nvSpPr>
          <p:cNvPr id="5" name="Snip Single Corner of Rectangle 4">
            <a:extLst>
              <a:ext uri="{FF2B5EF4-FFF2-40B4-BE49-F238E27FC236}">
                <a16:creationId xmlns:a16="http://schemas.microsoft.com/office/drawing/2014/main" id="{AF79BFB5-FFE1-EF45-ADD7-3818339C6293}"/>
              </a:ext>
            </a:extLst>
          </p:cNvPr>
          <p:cNvSpPr/>
          <p:nvPr/>
        </p:nvSpPr>
        <p:spPr>
          <a:xfrm>
            <a:off x="7486544" y="2092917"/>
            <a:ext cx="844826" cy="334469"/>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4</a:t>
            </a:r>
          </a:p>
        </p:txBody>
      </p:sp>
      <p:sp>
        <p:nvSpPr>
          <p:cNvPr id="6" name="Snip Single Corner of Rectangle 5">
            <a:extLst>
              <a:ext uri="{FF2B5EF4-FFF2-40B4-BE49-F238E27FC236}">
                <a16:creationId xmlns:a16="http://schemas.microsoft.com/office/drawing/2014/main" id="{260F82CC-660C-6E48-9BFB-3CDEBBBDE103}"/>
              </a:ext>
            </a:extLst>
          </p:cNvPr>
          <p:cNvSpPr/>
          <p:nvPr/>
        </p:nvSpPr>
        <p:spPr>
          <a:xfrm>
            <a:off x="3667449" y="2842762"/>
            <a:ext cx="844826" cy="334469"/>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5</a:t>
            </a:r>
          </a:p>
        </p:txBody>
      </p:sp>
    </p:spTree>
    <p:extLst>
      <p:ext uri="{BB962C8B-B14F-4D97-AF65-F5344CB8AC3E}">
        <p14:creationId xmlns:p14="http://schemas.microsoft.com/office/powerpoint/2010/main" val="946208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761E-F404-6D49-B409-CCA4E70CECD2}"/>
              </a:ext>
            </a:extLst>
          </p:cNvPr>
          <p:cNvSpPr>
            <a:spLocks noGrp="1"/>
          </p:cNvSpPr>
          <p:nvPr>
            <p:ph type="title"/>
          </p:nvPr>
        </p:nvSpPr>
        <p:spPr>
          <a:xfrm>
            <a:off x="2352417" y="159191"/>
            <a:ext cx="5568264" cy="994172"/>
          </a:xfrm>
        </p:spPr>
        <p:txBody>
          <a:bodyPr/>
          <a:lstStyle/>
          <a:p>
            <a:r>
              <a:rPr lang="en-ES" dirty="0"/>
              <a:t>Evaluation Plan: role of EC</a:t>
            </a:r>
          </a:p>
        </p:txBody>
      </p:sp>
      <p:sp>
        <p:nvSpPr>
          <p:cNvPr id="9" name="Content Placeholder 2">
            <a:extLst>
              <a:ext uri="{FF2B5EF4-FFF2-40B4-BE49-F238E27FC236}">
                <a16:creationId xmlns:a16="http://schemas.microsoft.com/office/drawing/2014/main" id="{DC083B2F-B588-1540-8C2E-587DF618AE55}"/>
              </a:ext>
            </a:extLst>
          </p:cNvPr>
          <p:cNvSpPr>
            <a:spLocks noGrp="1"/>
          </p:cNvSpPr>
          <p:nvPr>
            <p:ph idx="1"/>
          </p:nvPr>
        </p:nvSpPr>
        <p:spPr>
          <a:xfrm>
            <a:off x="628650" y="1722930"/>
            <a:ext cx="5964174" cy="1706070"/>
          </a:xfrm>
        </p:spPr>
        <p:txBody>
          <a:bodyPr>
            <a:normAutofit/>
          </a:bodyPr>
          <a:lstStyle/>
          <a:p>
            <a:r>
              <a:rPr lang="en-GB" dirty="0"/>
              <a:t>Submitted to Monitoring Committee one year after CAP SP approval </a:t>
            </a:r>
          </a:p>
          <a:p>
            <a:pPr marL="0" indent="0">
              <a:buNone/>
            </a:pPr>
            <a:endParaRPr lang="en-GB" dirty="0"/>
          </a:p>
          <a:p>
            <a:r>
              <a:rPr lang="en-GB" dirty="0"/>
              <a:t>NO need for EC approval</a:t>
            </a:r>
          </a:p>
        </p:txBody>
      </p:sp>
      <p:sp>
        <p:nvSpPr>
          <p:cNvPr id="3" name="Right Brace 2">
            <a:extLst>
              <a:ext uri="{FF2B5EF4-FFF2-40B4-BE49-F238E27FC236}">
                <a16:creationId xmlns:a16="http://schemas.microsoft.com/office/drawing/2014/main" id="{144EADEC-D8C9-BB41-9C99-4EDEF9A30419}"/>
              </a:ext>
            </a:extLst>
          </p:cNvPr>
          <p:cNvSpPr/>
          <p:nvPr/>
        </p:nvSpPr>
        <p:spPr>
          <a:xfrm>
            <a:off x="6419088" y="1349526"/>
            <a:ext cx="420624" cy="2444448"/>
          </a:xfrm>
          <a:prstGeom prst="rightBrace">
            <a:avLst>
              <a:gd name="adj1" fmla="val 8333"/>
              <a:gd name="adj2" fmla="val 5074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sz="1350"/>
          </a:p>
        </p:txBody>
      </p:sp>
      <p:sp>
        <p:nvSpPr>
          <p:cNvPr id="6" name="Oval 5">
            <a:extLst>
              <a:ext uri="{FF2B5EF4-FFF2-40B4-BE49-F238E27FC236}">
                <a16:creationId xmlns:a16="http://schemas.microsoft.com/office/drawing/2014/main" id="{C5F39FE8-E3AF-FF48-A1E0-0C4FD5105B84}"/>
              </a:ext>
            </a:extLst>
          </p:cNvPr>
          <p:cNvSpPr/>
          <p:nvPr/>
        </p:nvSpPr>
        <p:spPr>
          <a:xfrm>
            <a:off x="6959727" y="1349526"/>
            <a:ext cx="1593342" cy="6884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Understand</a:t>
            </a:r>
          </a:p>
        </p:txBody>
      </p:sp>
      <p:sp>
        <p:nvSpPr>
          <p:cNvPr id="8" name="Oval 7">
            <a:extLst>
              <a:ext uri="{FF2B5EF4-FFF2-40B4-BE49-F238E27FC236}">
                <a16:creationId xmlns:a16="http://schemas.microsoft.com/office/drawing/2014/main" id="{51E9FEF1-3B4D-2D46-A12A-D8E18B9E1360}"/>
              </a:ext>
            </a:extLst>
          </p:cNvPr>
          <p:cNvSpPr/>
          <p:nvPr/>
        </p:nvSpPr>
        <p:spPr>
          <a:xfrm>
            <a:off x="6959727" y="2182931"/>
            <a:ext cx="1593342" cy="6884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Use</a:t>
            </a:r>
          </a:p>
        </p:txBody>
      </p:sp>
      <p:sp>
        <p:nvSpPr>
          <p:cNvPr id="10" name="Oval 9">
            <a:extLst>
              <a:ext uri="{FF2B5EF4-FFF2-40B4-BE49-F238E27FC236}">
                <a16:creationId xmlns:a16="http://schemas.microsoft.com/office/drawing/2014/main" id="{60B5C094-962F-8D48-873F-BC3521FE3A48}"/>
              </a:ext>
            </a:extLst>
          </p:cNvPr>
          <p:cNvSpPr/>
          <p:nvPr/>
        </p:nvSpPr>
        <p:spPr>
          <a:xfrm>
            <a:off x="6959727" y="2945154"/>
            <a:ext cx="1593342" cy="6884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Give opinion</a:t>
            </a:r>
          </a:p>
        </p:txBody>
      </p:sp>
      <p:sp>
        <p:nvSpPr>
          <p:cNvPr id="11" name="Snip Single Corner of Rectangle 4">
            <a:extLst>
              <a:ext uri="{FF2B5EF4-FFF2-40B4-BE49-F238E27FC236}">
                <a16:creationId xmlns:a16="http://schemas.microsoft.com/office/drawing/2014/main" id="{AF79BFB5-FFE1-EF45-ADD7-3818339C6293}"/>
              </a:ext>
            </a:extLst>
          </p:cNvPr>
          <p:cNvSpPr/>
          <p:nvPr/>
        </p:nvSpPr>
        <p:spPr>
          <a:xfrm>
            <a:off x="8006044" y="836141"/>
            <a:ext cx="905022" cy="334469"/>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latin typeface="Arial" panose="020B0604020202020204" pitchFamily="34" charset="0"/>
                <a:cs typeface="Arial" panose="020B0604020202020204" pitchFamily="34" charset="0"/>
              </a:rPr>
              <a:t>Basic Act, Art. 140 (5) </a:t>
            </a:r>
            <a:endParaRPr lang="en-E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9999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494EB-2ACE-1C4C-9FE8-B6B1121B647A}"/>
              </a:ext>
            </a:extLst>
          </p:cNvPr>
          <p:cNvSpPr txBox="1">
            <a:spLocks/>
          </p:cNvSpPr>
          <p:nvPr/>
        </p:nvSpPr>
        <p:spPr>
          <a:xfrm>
            <a:off x="470083" y="562233"/>
            <a:ext cx="7714286" cy="144675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0" i="0" kern="1200">
                <a:solidFill>
                  <a:schemeClr val="tx1"/>
                </a:solidFill>
                <a:effectLst/>
                <a:latin typeface="+mj-lt"/>
                <a:ea typeface="+mj-ea"/>
                <a:cs typeface="+mj-cs"/>
              </a:defRPr>
            </a:lvl1pPr>
          </a:lstStyle>
          <a:p>
            <a:r>
              <a:rPr lang="en-GB" sz="3300" dirty="0">
                <a:solidFill>
                  <a:schemeClr val="accent3"/>
                </a:solidFill>
              </a:rPr>
              <a:t>Evaluation Plan : </a:t>
            </a:r>
            <a:r>
              <a:rPr lang="en-ES" sz="3300" dirty="0">
                <a:solidFill>
                  <a:schemeClr val="accent3"/>
                </a:solidFill>
              </a:rPr>
              <a:t>role of EC</a:t>
            </a:r>
            <a:endParaRPr lang="en-GB" sz="3300" dirty="0">
              <a:solidFill>
                <a:schemeClr val="accent3"/>
              </a:solidFill>
            </a:endParaRPr>
          </a:p>
        </p:txBody>
      </p:sp>
      <p:graphicFrame>
        <p:nvGraphicFramePr>
          <p:cNvPr id="12" name="Diagram 11">
            <a:extLst>
              <a:ext uri="{FF2B5EF4-FFF2-40B4-BE49-F238E27FC236}">
                <a16:creationId xmlns:a16="http://schemas.microsoft.com/office/drawing/2014/main" id="{687FDD64-6B1D-3A45-AD32-70A12D2AE1B9}"/>
              </a:ext>
            </a:extLst>
          </p:cNvPr>
          <p:cNvGraphicFramePr/>
          <p:nvPr>
            <p:extLst>
              <p:ext uri="{D42A27DB-BD31-4B8C-83A1-F6EECF244321}">
                <p14:modId xmlns:p14="http://schemas.microsoft.com/office/powerpoint/2010/main" val="969067931"/>
              </p:ext>
            </p:extLst>
          </p:nvPr>
        </p:nvGraphicFramePr>
        <p:xfrm>
          <a:off x="171450" y="1824880"/>
          <a:ext cx="8801100"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6093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78477-D48A-3847-AFAA-CAE43027FD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593" y="1394736"/>
            <a:ext cx="5344947" cy="3559735"/>
          </a:xfrm>
          <a:prstGeom prst="rect">
            <a:avLst/>
          </a:prstGeom>
        </p:spPr>
      </p:pic>
      <p:sp>
        <p:nvSpPr>
          <p:cNvPr id="2" name="Title 1">
            <a:extLst>
              <a:ext uri="{FF2B5EF4-FFF2-40B4-BE49-F238E27FC236}">
                <a16:creationId xmlns:a16="http://schemas.microsoft.com/office/drawing/2014/main" id="{70D0E7F6-9168-5042-9F28-70CAE3EB3F62}"/>
              </a:ext>
            </a:extLst>
          </p:cNvPr>
          <p:cNvSpPr>
            <a:spLocks noGrp="1"/>
          </p:cNvSpPr>
          <p:nvPr>
            <p:ph type="title"/>
          </p:nvPr>
        </p:nvSpPr>
        <p:spPr>
          <a:xfrm>
            <a:off x="574220" y="2922373"/>
            <a:ext cx="4300521" cy="1421027"/>
          </a:xfrm>
        </p:spPr>
        <p:txBody>
          <a:bodyPr/>
          <a:lstStyle/>
          <a:p>
            <a:r>
              <a:rPr lang="en-ES" dirty="0">
                <a:solidFill>
                  <a:schemeClr val="bg1"/>
                </a:solidFill>
              </a:rPr>
              <a:t>Why evaluate CAP Strategic Plans?</a:t>
            </a:r>
          </a:p>
        </p:txBody>
      </p:sp>
    </p:spTree>
    <p:extLst>
      <p:ext uri="{BB962C8B-B14F-4D97-AF65-F5344CB8AC3E}">
        <p14:creationId xmlns:p14="http://schemas.microsoft.com/office/powerpoint/2010/main" val="145891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0" y="273844"/>
            <a:ext cx="3371850" cy="994172"/>
          </a:xfrm>
        </p:spPr>
        <p:txBody>
          <a:bodyPr/>
          <a:lstStyle/>
          <a:p>
            <a:pPr algn="ctr"/>
            <a:r>
              <a:rPr lang="en-GB" dirty="0"/>
              <a:t>Annex II </a:t>
            </a:r>
          </a:p>
        </p:txBody>
      </p:sp>
      <p:pic>
        <p:nvPicPr>
          <p:cNvPr id="6" name="Picture 5">
            <a:extLst>
              <a:ext uri="{FF2B5EF4-FFF2-40B4-BE49-F238E27FC236}">
                <a16:creationId xmlns:a16="http://schemas.microsoft.com/office/drawing/2014/main" id="{53ECA807-374C-BA4B-B6DE-0D88DAC8C3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770" y="136922"/>
            <a:ext cx="4471981" cy="4869656"/>
          </a:xfrm>
          <a:prstGeom prst="rect">
            <a:avLst/>
          </a:prstGeom>
        </p:spPr>
      </p:pic>
      <p:sp>
        <p:nvSpPr>
          <p:cNvPr id="7" name="Content Placeholder 2">
            <a:extLst>
              <a:ext uri="{FF2B5EF4-FFF2-40B4-BE49-F238E27FC236}">
                <a16:creationId xmlns:a16="http://schemas.microsoft.com/office/drawing/2014/main" id="{EFA6A989-AB0D-FB44-96A7-BBE3411CDE63}"/>
              </a:ext>
            </a:extLst>
          </p:cNvPr>
          <p:cNvSpPr>
            <a:spLocks noGrp="1"/>
          </p:cNvSpPr>
          <p:nvPr>
            <p:ph idx="1"/>
          </p:nvPr>
        </p:nvSpPr>
        <p:spPr>
          <a:xfrm>
            <a:off x="5396987" y="2010525"/>
            <a:ext cx="2864876" cy="909656"/>
          </a:xfrm>
          <a:prstGeom prst="leftArrowCallout">
            <a:avLst>
              <a:gd name="adj1" fmla="val 29864"/>
              <a:gd name="adj2" fmla="val 22568"/>
              <a:gd name="adj3" fmla="val 25000"/>
              <a:gd name="adj4" fmla="val 89687"/>
            </a:avLst>
          </a:prstGeom>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0" indent="0" algn="ctr">
              <a:buNone/>
            </a:pPr>
            <a:r>
              <a:rPr lang="en-GB" dirty="0">
                <a:latin typeface="Arial" panose="020B0604020202020204" pitchFamily="34" charset="0"/>
                <a:cs typeface="Arial" panose="020B0604020202020204" pitchFamily="34" charset="0"/>
              </a:rPr>
              <a:t>Content of the Evaluation Plan</a:t>
            </a:r>
          </a:p>
        </p:txBody>
      </p:sp>
    </p:spTree>
    <p:extLst>
      <p:ext uri="{BB962C8B-B14F-4D97-AF65-F5344CB8AC3E}">
        <p14:creationId xmlns:p14="http://schemas.microsoft.com/office/powerpoint/2010/main" val="3350087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761E-F404-6D49-B409-CCA4E70CECD2}"/>
              </a:ext>
            </a:extLst>
          </p:cNvPr>
          <p:cNvSpPr>
            <a:spLocks noGrp="1"/>
          </p:cNvSpPr>
          <p:nvPr>
            <p:ph type="title"/>
          </p:nvPr>
        </p:nvSpPr>
        <p:spPr>
          <a:xfrm>
            <a:off x="474190" y="771334"/>
            <a:ext cx="5382912" cy="994172"/>
          </a:xfrm>
        </p:spPr>
        <p:txBody>
          <a:bodyPr/>
          <a:lstStyle/>
          <a:p>
            <a:r>
              <a:rPr lang="en-ES" dirty="0"/>
              <a:t>Evaluation Plan: structure</a:t>
            </a:r>
          </a:p>
        </p:txBody>
      </p:sp>
      <p:sp>
        <p:nvSpPr>
          <p:cNvPr id="5" name="Snip Single Corner of Rectangle 4">
            <a:extLst>
              <a:ext uri="{FF2B5EF4-FFF2-40B4-BE49-F238E27FC236}">
                <a16:creationId xmlns:a16="http://schemas.microsoft.com/office/drawing/2014/main" id="{AF79BFB5-FFE1-EF45-ADD7-3818339C6293}"/>
              </a:ext>
            </a:extLst>
          </p:cNvPr>
          <p:cNvSpPr/>
          <p:nvPr/>
        </p:nvSpPr>
        <p:spPr>
          <a:xfrm>
            <a:off x="6041740" y="1148395"/>
            <a:ext cx="813816" cy="351258"/>
          </a:xfrm>
          <a:prstGeom prst="snip1Rect">
            <a:avLst/>
          </a:prstGeom>
          <a:solidFill>
            <a:srgbClr val="FF8B1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a:t>
            </a:r>
            <a:r>
              <a:rPr lang="en-GB" sz="1050" dirty="0">
                <a:latin typeface="Arial" panose="020B0604020202020204" pitchFamily="34" charset="0"/>
                <a:cs typeface="Arial" panose="020B0604020202020204" pitchFamily="34" charset="0"/>
              </a:rPr>
              <a:t>n</a:t>
            </a:r>
            <a:r>
              <a:rPr lang="en-ES" sz="1050" dirty="0">
                <a:latin typeface="Arial" panose="020B0604020202020204" pitchFamily="34" charset="0"/>
                <a:cs typeface="Arial" panose="020B0604020202020204" pitchFamily="34" charset="0"/>
              </a:rPr>
              <a:t>nex II</a:t>
            </a:r>
          </a:p>
        </p:txBody>
      </p:sp>
      <p:graphicFrame>
        <p:nvGraphicFramePr>
          <p:cNvPr id="6" name="Diagram 5">
            <a:extLst>
              <a:ext uri="{FF2B5EF4-FFF2-40B4-BE49-F238E27FC236}">
                <a16:creationId xmlns:a16="http://schemas.microsoft.com/office/drawing/2014/main" id="{8BBCA023-0D47-2A44-8C92-279D8D92D1A2}"/>
              </a:ext>
            </a:extLst>
          </p:cNvPr>
          <p:cNvGraphicFramePr/>
          <p:nvPr>
            <p:extLst>
              <p:ext uri="{D42A27DB-BD31-4B8C-83A1-F6EECF244321}">
                <p14:modId xmlns:p14="http://schemas.microsoft.com/office/powerpoint/2010/main" val="3286022130"/>
              </p:ext>
            </p:extLst>
          </p:nvPr>
        </p:nvGraphicFramePr>
        <p:xfrm>
          <a:off x="372618" y="943780"/>
          <a:ext cx="8398764" cy="3207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715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2F0A353-D6C6-364F-B5FC-7DF146602A22}"/>
              </a:ext>
            </a:extLst>
          </p:cNvPr>
          <p:cNvSpPr>
            <a:spLocks noGrp="1"/>
          </p:cNvSpPr>
          <p:nvPr>
            <p:ph type="title"/>
          </p:nvPr>
        </p:nvSpPr>
        <p:spPr>
          <a:xfrm>
            <a:off x="2033336" y="3136709"/>
            <a:ext cx="4788569" cy="693912"/>
          </a:xfrm>
          <a:ln w="28575">
            <a:solidFill>
              <a:srgbClr val="FF8B1F"/>
            </a:solidFill>
          </a:ln>
        </p:spPr>
        <p:txBody>
          <a:bodyPr>
            <a:noAutofit/>
          </a:bodyPr>
          <a:lstStyle/>
          <a:p>
            <a:pPr algn="ctr"/>
            <a:r>
              <a:rPr lang="en-ES" sz="2400" dirty="0"/>
              <a:t>Evaluation </a:t>
            </a:r>
            <a:r>
              <a:rPr lang="en-US" sz="2400" dirty="0"/>
              <a:t>P</a:t>
            </a:r>
            <a:r>
              <a:rPr lang="en-ES" sz="2400" dirty="0"/>
              <a:t>lan section by section</a:t>
            </a:r>
          </a:p>
        </p:txBody>
      </p:sp>
      <p:pic>
        <p:nvPicPr>
          <p:cNvPr id="7" name="Picture 6" descr="Shape&#10;&#10;Description automatically generated">
            <a:extLst>
              <a:ext uri="{FF2B5EF4-FFF2-40B4-BE49-F238E27FC236}">
                <a16:creationId xmlns:a16="http://schemas.microsoft.com/office/drawing/2014/main" id="{350DBC66-8C63-EB44-A83B-BAFA6B75A69B}"/>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961148" y="766512"/>
            <a:ext cx="4572000" cy="2647950"/>
          </a:xfrm>
          <a:prstGeom prst="rect">
            <a:avLst/>
          </a:prstGeom>
        </p:spPr>
      </p:pic>
    </p:spTree>
    <p:extLst>
      <p:ext uri="{BB962C8B-B14F-4D97-AF65-F5344CB8AC3E}">
        <p14:creationId xmlns:p14="http://schemas.microsoft.com/office/powerpoint/2010/main" val="3500018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nt in Hands. Ecology concept. Nature Background">
            <a:extLst>
              <a:ext uri="{FF2B5EF4-FFF2-40B4-BE49-F238E27FC236}">
                <a16:creationId xmlns:a16="http://schemas.microsoft.com/office/drawing/2014/main" id="{E2CF74D4-4892-B64B-9363-C61F057673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27397"/>
            <a:ext cx="9144000" cy="35849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F87CA3-F1EC-6942-9C82-47CC4395CB51}"/>
              </a:ext>
            </a:extLst>
          </p:cNvPr>
          <p:cNvSpPr>
            <a:spLocks noGrp="1"/>
          </p:cNvSpPr>
          <p:nvPr>
            <p:ph type="title"/>
          </p:nvPr>
        </p:nvSpPr>
        <p:spPr>
          <a:xfrm>
            <a:off x="2371254" y="219052"/>
            <a:ext cx="4523818" cy="908345"/>
          </a:xfrm>
        </p:spPr>
        <p:txBody>
          <a:bodyPr/>
          <a:lstStyle/>
          <a:p>
            <a:r>
              <a:rPr lang="en-ES" dirty="0"/>
              <a:t>Objectives and needs</a:t>
            </a:r>
          </a:p>
        </p:txBody>
      </p:sp>
      <p:sp>
        <p:nvSpPr>
          <p:cNvPr id="3" name="Content Placeholder 2">
            <a:extLst>
              <a:ext uri="{FF2B5EF4-FFF2-40B4-BE49-F238E27FC236}">
                <a16:creationId xmlns:a16="http://schemas.microsoft.com/office/drawing/2014/main" id="{0975C816-5C06-E640-B8E5-86EA45CD2C66}"/>
              </a:ext>
            </a:extLst>
          </p:cNvPr>
          <p:cNvSpPr>
            <a:spLocks noGrp="1"/>
          </p:cNvSpPr>
          <p:nvPr>
            <p:ph idx="1"/>
          </p:nvPr>
        </p:nvSpPr>
        <p:spPr>
          <a:xfrm>
            <a:off x="123324" y="2358879"/>
            <a:ext cx="7886700" cy="2353490"/>
          </a:xfrm>
        </p:spPr>
        <p:txBody>
          <a:bodyPr/>
          <a:lstStyle/>
          <a:p>
            <a:r>
              <a:rPr lang="en-GB" dirty="0">
                <a:solidFill>
                  <a:schemeClr val="bg1"/>
                </a:solidFill>
              </a:rPr>
              <a:t>Scope</a:t>
            </a:r>
            <a:r>
              <a:rPr lang="en-ES" dirty="0">
                <a:solidFill>
                  <a:schemeClr val="bg1"/>
                </a:solidFill>
              </a:rPr>
              <a:t>: national, regional, thematic</a:t>
            </a:r>
          </a:p>
          <a:p>
            <a:r>
              <a:rPr lang="en-ES" dirty="0">
                <a:solidFill>
                  <a:schemeClr val="bg1"/>
                </a:solidFill>
              </a:rPr>
              <a:t>Needs: CAP SP intervention logic + stakeholders</a:t>
            </a:r>
          </a:p>
          <a:p>
            <a:r>
              <a:rPr lang="en-ES" dirty="0">
                <a:solidFill>
                  <a:schemeClr val="bg1"/>
                </a:solidFill>
              </a:rPr>
              <a:t>Evaluation activities: </a:t>
            </a:r>
          </a:p>
          <a:p>
            <a:pPr marL="685800" lvl="1" indent="-342900">
              <a:buFont typeface="+mj-lt"/>
              <a:buAutoNum type="alphaLcParenR"/>
            </a:pPr>
            <a:r>
              <a:rPr lang="en-GB" dirty="0">
                <a:solidFill>
                  <a:schemeClr val="bg1"/>
                </a:solidFill>
              </a:rPr>
              <a:t>M</a:t>
            </a:r>
            <a:r>
              <a:rPr lang="en-ES" dirty="0">
                <a:solidFill>
                  <a:schemeClr val="bg1"/>
                </a:solidFill>
              </a:rPr>
              <a:t>onitoring and evaluation systems</a:t>
            </a:r>
          </a:p>
          <a:p>
            <a:pPr marL="685800" lvl="1" indent="-342900">
              <a:buFont typeface="+mj-lt"/>
              <a:buAutoNum type="alphaLcParenR"/>
            </a:pPr>
            <a:r>
              <a:rPr lang="en-GB" dirty="0">
                <a:solidFill>
                  <a:schemeClr val="bg1"/>
                </a:solidFill>
              </a:rPr>
              <a:t>E</a:t>
            </a:r>
            <a:r>
              <a:rPr lang="en-ES" dirty="0">
                <a:solidFill>
                  <a:schemeClr val="bg1"/>
                </a:solidFill>
              </a:rPr>
              <a:t>valuations</a:t>
            </a:r>
          </a:p>
          <a:p>
            <a:pPr marL="685800" lvl="1" indent="-342900">
              <a:buFont typeface="+mj-lt"/>
              <a:buAutoNum type="alphaLcParenR"/>
            </a:pPr>
            <a:r>
              <a:rPr lang="en-ES" dirty="0">
                <a:solidFill>
                  <a:schemeClr val="bg1"/>
                </a:solidFill>
              </a:rPr>
              <a:t>Capacity building</a:t>
            </a:r>
          </a:p>
        </p:txBody>
      </p:sp>
    </p:spTree>
    <p:extLst>
      <p:ext uri="{BB962C8B-B14F-4D97-AF65-F5344CB8AC3E}">
        <p14:creationId xmlns:p14="http://schemas.microsoft.com/office/powerpoint/2010/main" val="177695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5487-168E-FB42-933C-E226BDEF1D3D}"/>
              </a:ext>
            </a:extLst>
          </p:cNvPr>
          <p:cNvSpPr>
            <a:spLocks noGrp="1"/>
          </p:cNvSpPr>
          <p:nvPr>
            <p:ph type="title"/>
          </p:nvPr>
        </p:nvSpPr>
        <p:spPr>
          <a:xfrm>
            <a:off x="2359755" y="6178"/>
            <a:ext cx="5919272" cy="994172"/>
          </a:xfrm>
        </p:spPr>
        <p:txBody>
          <a:bodyPr/>
          <a:lstStyle/>
          <a:p>
            <a:r>
              <a:rPr lang="en-ES" dirty="0"/>
              <a:t>Governance and coordination</a:t>
            </a:r>
          </a:p>
        </p:txBody>
      </p:sp>
      <p:sp>
        <p:nvSpPr>
          <p:cNvPr id="3" name="Content Placeholder 2">
            <a:extLst>
              <a:ext uri="{FF2B5EF4-FFF2-40B4-BE49-F238E27FC236}">
                <a16:creationId xmlns:a16="http://schemas.microsoft.com/office/drawing/2014/main" id="{940854C0-7B8C-C646-A994-7D8FF9EE3BA7}"/>
              </a:ext>
            </a:extLst>
          </p:cNvPr>
          <p:cNvSpPr>
            <a:spLocks noGrp="1"/>
          </p:cNvSpPr>
          <p:nvPr>
            <p:ph idx="1"/>
          </p:nvPr>
        </p:nvSpPr>
        <p:spPr>
          <a:xfrm>
            <a:off x="464632" y="1000350"/>
            <a:ext cx="7886700" cy="3962829"/>
          </a:xfrm>
        </p:spPr>
        <p:txBody>
          <a:bodyPr>
            <a:noAutofit/>
          </a:bodyPr>
          <a:lstStyle/>
          <a:p>
            <a:r>
              <a:rPr lang="en-GB" b="1" dirty="0">
                <a:solidFill>
                  <a:schemeClr val="accent3"/>
                </a:solidFill>
              </a:rPr>
              <a:t>Monitoring and evaluation arrangements</a:t>
            </a:r>
            <a:r>
              <a:rPr lang="en-GB" dirty="0"/>
              <a:t>: the system of actors, activities and mechanisms that is set up to monitor and assess the implementation of CAP SPs</a:t>
            </a:r>
          </a:p>
          <a:p>
            <a:r>
              <a:rPr lang="en-GB" b="1" dirty="0">
                <a:solidFill>
                  <a:schemeClr val="accent3"/>
                </a:solidFill>
              </a:rPr>
              <a:t>Bodies involved </a:t>
            </a:r>
            <a:r>
              <a:rPr lang="en-GB" dirty="0"/>
              <a:t>may include: </a:t>
            </a:r>
          </a:p>
          <a:p>
            <a:pPr lvl="1">
              <a:spcBef>
                <a:spcPts val="750"/>
              </a:spcBef>
            </a:pPr>
            <a:r>
              <a:rPr lang="en-GB" dirty="0"/>
              <a:t>MA</a:t>
            </a:r>
          </a:p>
          <a:p>
            <a:pPr lvl="1">
              <a:spcBef>
                <a:spcPts val="750"/>
              </a:spcBef>
            </a:pPr>
            <a:r>
              <a:rPr lang="en-GB" dirty="0"/>
              <a:t>MC</a:t>
            </a:r>
          </a:p>
          <a:p>
            <a:pPr lvl="1">
              <a:spcBef>
                <a:spcPts val="750"/>
              </a:spcBef>
            </a:pPr>
            <a:r>
              <a:rPr lang="en-GB" dirty="0"/>
              <a:t>National CAP Network</a:t>
            </a:r>
          </a:p>
          <a:p>
            <a:pPr lvl="1">
              <a:spcBef>
                <a:spcPts val="750"/>
              </a:spcBef>
            </a:pPr>
            <a:r>
              <a:rPr lang="en-GB" dirty="0"/>
              <a:t>PA</a:t>
            </a:r>
          </a:p>
          <a:p>
            <a:pPr lvl="1">
              <a:spcBef>
                <a:spcPts val="750"/>
              </a:spcBef>
            </a:pPr>
            <a:r>
              <a:rPr lang="en-GB" dirty="0"/>
              <a:t>Regional authorities, where relevant</a:t>
            </a:r>
          </a:p>
          <a:p>
            <a:pPr lvl="1">
              <a:spcBef>
                <a:spcPts val="750"/>
              </a:spcBef>
            </a:pPr>
            <a:r>
              <a:rPr lang="en-GB" dirty="0"/>
              <a:t>other relevant bodies, e.g. evaluation unit, advisory institutes, evaluation steering group, technical working groups</a:t>
            </a:r>
          </a:p>
        </p:txBody>
      </p:sp>
    </p:spTree>
    <p:extLst>
      <p:ext uri="{BB962C8B-B14F-4D97-AF65-F5344CB8AC3E}">
        <p14:creationId xmlns:p14="http://schemas.microsoft.com/office/powerpoint/2010/main" val="3576057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1BB43-9209-2247-9148-4530CCF9E53C}"/>
              </a:ext>
            </a:extLst>
          </p:cNvPr>
          <p:cNvSpPr>
            <a:spLocks noGrp="1"/>
          </p:cNvSpPr>
          <p:nvPr>
            <p:ph type="title"/>
          </p:nvPr>
        </p:nvSpPr>
        <p:spPr/>
        <p:txBody>
          <a:bodyPr/>
          <a:lstStyle/>
          <a:p>
            <a:r>
              <a:rPr lang="en-ES" dirty="0"/>
              <a:t>Governance and coordination</a:t>
            </a:r>
          </a:p>
        </p:txBody>
      </p:sp>
      <p:sp>
        <p:nvSpPr>
          <p:cNvPr id="3" name="Content Placeholder 2">
            <a:extLst>
              <a:ext uri="{FF2B5EF4-FFF2-40B4-BE49-F238E27FC236}">
                <a16:creationId xmlns:a16="http://schemas.microsoft.com/office/drawing/2014/main" id="{85B31945-26CC-1D4C-8E91-DEF10F0CE316}"/>
              </a:ext>
            </a:extLst>
          </p:cNvPr>
          <p:cNvSpPr>
            <a:spLocks noGrp="1"/>
          </p:cNvSpPr>
          <p:nvPr>
            <p:ph idx="1"/>
          </p:nvPr>
        </p:nvSpPr>
        <p:spPr/>
        <p:txBody>
          <a:bodyPr/>
          <a:lstStyle/>
          <a:p>
            <a:pPr marL="0" indent="0">
              <a:buNone/>
            </a:pPr>
            <a:r>
              <a:rPr lang="es-ES" dirty="0">
                <a:solidFill>
                  <a:schemeClr val="accent3"/>
                </a:solidFill>
                <a:hlinkClick r:id="rId3">
                  <a:extLst>
                    <a:ext uri="{A12FA001-AC4F-418D-AE19-62706E023703}">
                      <ahyp:hlinkClr xmlns:ahyp="http://schemas.microsoft.com/office/drawing/2018/hyperlinkcolor" val="tx"/>
                    </a:ext>
                  </a:extLst>
                </a:hlinkClick>
              </a:rPr>
              <a:t>Who are the </a:t>
            </a:r>
            <a:r>
              <a:rPr lang="es-ES" dirty="0" err="1">
                <a:solidFill>
                  <a:schemeClr val="accent3"/>
                </a:solidFill>
                <a:hlinkClick r:id="rId3">
                  <a:extLst>
                    <a:ext uri="{A12FA001-AC4F-418D-AE19-62706E023703}">
                      <ahyp:hlinkClr xmlns:ahyp="http://schemas.microsoft.com/office/drawing/2018/hyperlinkcolor" val="tx"/>
                    </a:ext>
                  </a:extLst>
                </a:hlinkClick>
              </a:rPr>
              <a:t>main</a:t>
            </a:r>
            <a:r>
              <a:rPr lang="es-ES" dirty="0">
                <a:solidFill>
                  <a:schemeClr val="accent3"/>
                </a:solidFill>
                <a:hlinkClick r:id="rId3">
                  <a:extLst>
                    <a:ext uri="{A12FA001-AC4F-418D-AE19-62706E023703}">
                      <ahyp:hlinkClr xmlns:ahyp="http://schemas.microsoft.com/office/drawing/2018/hyperlinkcolor" val="tx"/>
                    </a:ext>
                  </a:extLst>
                </a:hlinkClick>
              </a:rPr>
              <a:t> </a:t>
            </a:r>
            <a:r>
              <a:rPr lang="es-ES" dirty="0" err="1">
                <a:solidFill>
                  <a:schemeClr val="accent3"/>
                </a:solidFill>
                <a:hlinkClick r:id="rId3">
                  <a:extLst>
                    <a:ext uri="{A12FA001-AC4F-418D-AE19-62706E023703}">
                      <ahyp:hlinkClr xmlns:ahyp="http://schemas.microsoft.com/office/drawing/2018/hyperlinkcolor" val="tx"/>
                    </a:ext>
                  </a:extLst>
                </a:hlinkClick>
              </a:rPr>
              <a:t>actors</a:t>
            </a:r>
            <a:r>
              <a:rPr lang="es-ES" dirty="0">
                <a:solidFill>
                  <a:schemeClr val="accent3"/>
                </a:solidFill>
                <a:hlinkClick r:id="rId3">
                  <a:extLst>
                    <a:ext uri="{A12FA001-AC4F-418D-AE19-62706E023703}">
                      <ahyp:hlinkClr xmlns:ahyp="http://schemas.microsoft.com/office/drawing/2018/hyperlinkcolor" val="tx"/>
                    </a:ext>
                  </a:extLst>
                </a:hlinkClick>
              </a:rPr>
              <a:t> </a:t>
            </a:r>
            <a:r>
              <a:rPr lang="es-ES" dirty="0" err="1">
                <a:solidFill>
                  <a:schemeClr val="accent3"/>
                </a:solidFill>
                <a:hlinkClick r:id="rId3">
                  <a:extLst>
                    <a:ext uri="{A12FA001-AC4F-418D-AE19-62706E023703}">
                      <ahyp:hlinkClr xmlns:ahyp="http://schemas.microsoft.com/office/drawing/2018/hyperlinkcolor" val="tx"/>
                    </a:ext>
                  </a:extLst>
                </a:hlinkClick>
              </a:rPr>
              <a:t>involved</a:t>
            </a:r>
            <a:r>
              <a:rPr lang="es-ES" dirty="0">
                <a:solidFill>
                  <a:schemeClr val="accent3"/>
                </a:solidFill>
                <a:hlinkClick r:id="rId3">
                  <a:extLst>
                    <a:ext uri="{A12FA001-AC4F-418D-AE19-62706E023703}">
                      <ahyp:hlinkClr xmlns:ahyp="http://schemas.microsoft.com/office/drawing/2018/hyperlinkcolor" val="tx"/>
                    </a:ext>
                  </a:extLst>
                </a:hlinkClick>
              </a:rPr>
              <a:t> in </a:t>
            </a:r>
            <a:r>
              <a:rPr lang="es-ES" dirty="0" err="1">
                <a:solidFill>
                  <a:schemeClr val="accent3"/>
                </a:solidFill>
                <a:hlinkClick r:id="rId3">
                  <a:extLst>
                    <a:ext uri="{A12FA001-AC4F-418D-AE19-62706E023703}">
                      <ahyp:hlinkClr xmlns:ahyp="http://schemas.microsoft.com/office/drawing/2018/hyperlinkcolor" val="tx"/>
                    </a:ext>
                  </a:extLst>
                </a:hlinkClick>
              </a:rPr>
              <a:t>evaluations</a:t>
            </a:r>
            <a:r>
              <a:rPr lang="es-ES" dirty="0">
                <a:solidFill>
                  <a:schemeClr val="accent3"/>
                </a:solidFill>
                <a:hlinkClick r:id="rId3">
                  <a:extLst>
                    <a:ext uri="{A12FA001-AC4F-418D-AE19-62706E023703}">
                      <ahyp:hlinkClr xmlns:ahyp="http://schemas.microsoft.com/office/drawing/2018/hyperlinkcolor" val="tx"/>
                    </a:ext>
                  </a:extLst>
                </a:hlinkClick>
              </a:rPr>
              <a:t>?</a:t>
            </a:r>
            <a:r>
              <a:rPr lang="es-ES" dirty="0">
                <a:solidFill>
                  <a:schemeClr val="accent3"/>
                </a:solidFill>
              </a:rPr>
              <a:t> </a:t>
            </a:r>
            <a:r>
              <a:rPr lang="es-ES" dirty="0"/>
              <a:t>(video)</a:t>
            </a:r>
          </a:p>
        </p:txBody>
      </p:sp>
    </p:spTree>
    <p:extLst>
      <p:ext uri="{BB962C8B-B14F-4D97-AF65-F5344CB8AC3E}">
        <p14:creationId xmlns:p14="http://schemas.microsoft.com/office/powerpoint/2010/main" val="716374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7CA3-F1EC-6942-9C82-47CC4395CB51}"/>
              </a:ext>
            </a:extLst>
          </p:cNvPr>
          <p:cNvSpPr>
            <a:spLocks noGrp="1"/>
          </p:cNvSpPr>
          <p:nvPr>
            <p:ph type="title"/>
          </p:nvPr>
        </p:nvSpPr>
        <p:spPr>
          <a:xfrm>
            <a:off x="468311" y="938164"/>
            <a:ext cx="8207375" cy="908345"/>
          </a:xfrm>
        </p:spPr>
        <p:txBody>
          <a:bodyPr/>
          <a:lstStyle/>
          <a:p>
            <a:r>
              <a:rPr lang="en-ES" dirty="0"/>
              <a:t>Stakeholder mapping</a:t>
            </a:r>
            <a:endParaRPr lang="en-ES" dirty="0">
              <a:highlight>
                <a:srgbClr val="FFFF00"/>
              </a:highlight>
            </a:endParaRPr>
          </a:p>
        </p:txBody>
      </p:sp>
      <p:sp>
        <p:nvSpPr>
          <p:cNvPr id="3" name="Content Placeholder 2">
            <a:extLst>
              <a:ext uri="{FF2B5EF4-FFF2-40B4-BE49-F238E27FC236}">
                <a16:creationId xmlns:a16="http://schemas.microsoft.com/office/drawing/2014/main" id="{0975C816-5C06-E640-B8E5-86EA45CD2C66}"/>
              </a:ext>
            </a:extLst>
          </p:cNvPr>
          <p:cNvSpPr>
            <a:spLocks noGrp="1"/>
          </p:cNvSpPr>
          <p:nvPr>
            <p:ph idx="1"/>
          </p:nvPr>
        </p:nvSpPr>
        <p:spPr/>
        <p:txBody>
          <a:bodyPr>
            <a:normAutofit fontScale="85000" lnSpcReduction="20000"/>
          </a:bodyPr>
          <a:lstStyle/>
          <a:p>
            <a:r>
              <a:rPr lang="en-ES" dirty="0"/>
              <a:t>Who is important and for what reason</a:t>
            </a:r>
          </a:p>
          <a:p>
            <a:endParaRPr lang="en-ES" dirty="0"/>
          </a:p>
          <a:p>
            <a:r>
              <a:rPr lang="en-ES" dirty="0"/>
              <a:t>Relevant stakeholders: </a:t>
            </a:r>
          </a:p>
          <a:p>
            <a:pPr lvl="1">
              <a:buFont typeface="Arial" panose="020B0604020202020204" pitchFamily="34" charset="0"/>
              <a:buChar char="•"/>
            </a:pPr>
            <a:r>
              <a:rPr lang="en-ES" dirty="0"/>
              <a:t>up to the MS</a:t>
            </a:r>
          </a:p>
          <a:p>
            <a:pPr lvl="1">
              <a:buFont typeface="Arial" panose="020B0604020202020204" pitchFamily="34" charset="0"/>
              <a:buChar char="•"/>
            </a:pPr>
            <a:r>
              <a:rPr lang="en-GB" dirty="0"/>
              <a:t>f</a:t>
            </a:r>
            <a:r>
              <a:rPr lang="en-ES" dirty="0"/>
              <a:t>or specific activities</a:t>
            </a:r>
          </a:p>
          <a:p>
            <a:pPr lvl="1">
              <a:buFont typeface="Arial" panose="020B0604020202020204" pitchFamily="34" charset="0"/>
              <a:buChar char="•"/>
            </a:pPr>
            <a:r>
              <a:rPr lang="en-GB" dirty="0"/>
              <a:t>o</a:t>
            </a:r>
            <a:r>
              <a:rPr lang="en-ES" dirty="0"/>
              <a:t>utside MC, where relevant</a:t>
            </a:r>
          </a:p>
          <a:p>
            <a:endParaRPr lang="en-ES" dirty="0">
              <a:solidFill>
                <a:srgbClr val="FF8B1F"/>
              </a:solidFill>
            </a:endParaRPr>
          </a:p>
          <a:p>
            <a:r>
              <a:rPr lang="en-ES" dirty="0"/>
              <a:t>Capacity building needs</a:t>
            </a:r>
          </a:p>
          <a:p>
            <a:r>
              <a:rPr lang="en-ES" dirty="0">
                <a:solidFill>
                  <a:srgbClr val="FF8B1F"/>
                </a:solidFill>
              </a:rPr>
              <a:t>First identify, then prioritise (power vs interest)</a:t>
            </a:r>
          </a:p>
        </p:txBody>
      </p:sp>
      <p:sp>
        <p:nvSpPr>
          <p:cNvPr id="4" name="Snip Single Corner of Rectangle 3">
            <a:extLst>
              <a:ext uri="{FF2B5EF4-FFF2-40B4-BE49-F238E27FC236}">
                <a16:creationId xmlns:a16="http://schemas.microsoft.com/office/drawing/2014/main" id="{EE68F4D4-8ABE-5040-B63B-89C9E5DFBB34}"/>
              </a:ext>
            </a:extLst>
          </p:cNvPr>
          <p:cNvSpPr/>
          <p:nvPr/>
        </p:nvSpPr>
        <p:spPr>
          <a:xfrm>
            <a:off x="6520153" y="603695"/>
            <a:ext cx="758952" cy="334469"/>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4b</a:t>
            </a:r>
          </a:p>
        </p:txBody>
      </p:sp>
      <p:pic>
        <p:nvPicPr>
          <p:cNvPr id="12" name="Picture 11" descr="A picture containing text, person, posing&#10;&#10;Description automatically generated">
            <a:extLst>
              <a:ext uri="{FF2B5EF4-FFF2-40B4-BE49-F238E27FC236}">
                <a16:creationId xmlns:a16="http://schemas.microsoft.com/office/drawing/2014/main" id="{65E5A92E-B659-4644-8D29-CD0556767A64}"/>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4837717" y="1934540"/>
            <a:ext cx="4123824" cy="1492274"/>
          </a:xfrm>
          <a:prstGeom prst="rect">
            <a:avLst/>
          </a:prstGeom>
        </p:spPr>
      </p:pic>
    </p:spTree>
    <p:extLst>
      <p:ext uri="{BB962C8B-B14F-4D97-AF65-F5344CB8AC3E}">
        <p14:creationId xmlns:p14="http://schemas.microsoft.com/office/powerpoint/2010/main" val="2158368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65E5-92E9-C24A-AE93-58551328966C}"/>
              </a:ext>
            </a:extLst>
          </p:cNvPr>
          <p:cNvSpPr>
            <a:spLocks noGrp="1"/>
          </p:cNvSpPr>
          <p:nvPr>
            <p:ph type="title"/>
          </p:nvPr>
        </p:nvSpPr>
        <p:spPr>
          <a:xfrm>
            <a:off x="2310063" y="156270"/>
            <a:ext cx="6426758" cy="908345"/>
          </a:xfrm>
        </p:spPr>
        <p:txBody>
          <a:bodyPr/>
          <a:lstStyle/>
          <a:p>
            <a:r>
              <a:rPr lang="en-ES" dirty="0"/>
              <a:t>Examples of stakeholders per SO</a:t>
            </a:r>
          </a:p>
        </p:txBody>
      </p:sp>
      <p:graphicFrame>
        <p:nvGraphicFramePr>
          <p:cNvPr id="5" name="Diagram 4">
            <a:extLst>
              <a:ext uri="{FF2B5EF4-FFF2-40B4-BE49-F238E27FC236}">
                <a16:creationId xmlns:a16="http://schemas.microsoft.com/office/drawing/2014/main" id="{B3B54980-BBF6-9649-9E92-951D4942EED9}"/>
              </a:ext>
            </a:extLst>
          </p:cNvPr>
          <p:cNvGraphicFramePr/>
          <p:nvPr>
            <p:extLst>
              <p:ext uri="{D42A27DB-BD31-4B8C-83A1-F6EECF244321}">
                <p14:modId xmlns:p14="http://schemas.microsoft.com/office/powerpoint/2010/main" val="1329996661"/>
              </p:ext>
            </p:extLst>
          </p:nvPr>
        </p:nvGraphicFramePr>
        <p:xfrm>
          <a:off x="0" y="1268016"/>
          <a:ext cx="4620127" cy="358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E4959E74-ED6F-1947-BB76-D1A984D6C65A}"/>
              </a:ext>
            </a:extLst>
          </p:cNvPr>
          <p:cNvGraphicFramePr/>
          <p:nvPr>
            <p:extLst>
              <p:ext uri="{D42A27DB-BD31-4B8C-83A1-F6EECF244321}">
                <p14:modId xmlns:p14="http://schemas.microsoft.com/office/powerpoint/2010/main" val="1526678160"/>
              </p:ext>
            </p:extLst>
          </p:nvPr>
        </p:nvGraphicFramePr>
        <p:xfrm>
          <a:off x="4704160" y="1160036"/>
          <a:ext cx="3901427" cy="35832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81742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0A1FCD-6DA1-F14C-B85F-D6C7678AB7D3}"/>
              </a:ext>
            </a:extLst>
          </p:cNvPr>
          <p:cNvSpPr>
            <a:spLocks noGrp="1"/>
          </p:cNvSpPr>
          <p:nvPr>
            <p:ph type="title"/>
          </p:nvPr>
        </p:nvSpPr>
        <p:spPr>
          <a:xfrm>
            <a:off x="2370953" y="150276"/>
            <a:ext cx="6402345" cy="1122470"/>
          </a:xfrm>
        </p:spPr>
        <p:txBody>
          <a:bodyPr>
            <a:normAutofit/>
          </a:bodyPr>
          <a:lstStyle/>
          <a:p>
            <a:r>
              <a:rPr lang="en-GB" sz="2800" dirty="0"/>
              <a:t>What is the definition for stakeholders?</a:t>
            </a:r>
          </a:p>
        </p:txBody>
      </p:sp>
      <p:sp>
        <p:nvSpPr>
          <p:cNvPr id="5" name="Rectangle: Folded Corner 4">
            <a:extLst>
              <a:ext uri="{FF2B5EF4-FFF2-40B4-BE49-F238E27FC236}">
                <a16:creationId xmlns:a16="http://schemas.microsoft.com/office/drawing/2014/main" id="{EA53C0FD-5461-9346-8630-60946CBC5751}"/>
              </a:ext>
            </a:extLst>
          </p:cNvPr>
          <p:cNvSpPr/>
          <p:nvPr/>
        </p:nvSpPr>
        <p:spPr>
          <a:xfrm>
            <a:off x="628647" y="1696763"/>
            <a:ext cx="2106000" cy="2106000"/>
          </a:xfrm>
          <a:prstGeom prst="foldedCorner">
            <a:avLst/>
          </a:prstGeom>
          <a:solidFill>
            <a:srgbClr val="FF8B1F">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i="1" dirty="0">
                <a:latin typeface="Arial" panose="020B0604020202020204" pitchFamily="34" charset="0"/>
                <a:ea typeface="Times New Roman" panose="02020603050405020304" pitchFamily="18" charset="0"/>
                <a:cs typeface="Times New Roman" panose="02020603050405020304" pitchFamily="18" charset="0"/>
              </a:rPr>
              <a:t>Any group or individual who is affected by or can affect the achievement of an organization’s objectives</a:t>
            </a:r>
          </a:p>
          <a:p>
            <a:pPr algn="r"/>
            <a:r>
              <a:rPr lang="en-GB" sz="900" dirty="0">
                <a:latin typeface="Arial" panose="020B0604020202020204" pitchFamily="34" charset="0"/>
                <a:ea typeface="Times New Roman" panose="02020603050405020304" pitchFamily="18" charset="0"/>
                <a:cs typeface="Times New Roman" panose="02020603050405020304" pitchFamily="18" charset="0"/>
              </a:rPr>
              <a:t>Freeman, 1984</a:t>
            </a:r>
            <a:endParaRPr lang="en-GB" sz="1350" dirty="0"/>
          </a:p>
        </p:txBody>
      </p:sp>
      <p:sp>
        <p:nvSpPr>
          <p:cNvPr id="6" name="Rectangle: Folded Corner 5">
            <a:extLst>
              <a:ext uri="{FF2B5EF4-FFF2-40B4-BE49-F238E27FC236}">
                <a16:creationId xmlns:a16="http://schemas.microsoft.com/office/drawing/2014/main" id="{AD09E65B-A1E0-2844-94A5-815A9D26E56E}"/>
              </a:ext>
            </a:extLst>
          </p:cNvPr>
          <p:cNvSpPr/>
          <p:nvPr/>
        </p:nvSpPr>
        <p:spPr>
          <a:xfrm>
            <a:off x="3518999" y="1696763"/>
            <a:ext cx="2106000" cy="2106000"/>
          </a:xfrm>
          <a:prstGeom prst="foldedCorner">
            <a:avLst/>
          </a:prstGeom>
          <a:solidFill>
            <a:srgbClr val="FF8B1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i="1" dirty="0">
                <a:latin typeface="Arial" panose="020B0604020202020204" pitchFamily="34" charset="0"/>
                <a:ea typeface="Times New Roman" panose="02020603050405020304" pitchFamily="18" charset="0"/>
                <a:cs typeface="Times New Roman" panose="02020603050405020304" pitchFamily="18" charset="0"/>
              </a:rPr>
              <a:t>People who have a stake or a vested interest in the program, policy, or product being evaluated ... and therefore also have a stake in the evaluation</a:t>
            </a:r>
          </a:p>
          <a:p>
            <a:pPr algn="r"/>
            <a:r>
              <a:rPr lang="en-GB" sz="900" dirty="0">
                <a:latin typeface="Arial" panose="020B0604020202020204" pitchFamily="34" charset="0"/>
                <a:ea typeface="Times New Roman" panose="02020603050405020304" pitchFamily="18" charset="0"/>
                <a:cs typeface="Times New Roman" panose="02020603050405020304" pitchFamily="18" charset="0"/>
              </a:rPr>
              <a:t>Greene, 2005</a:t>
            </a:r>
            <a:endParaRPr lang="en-GB" sz="1350" dirty="0"/>
          </a:p>
        </p:txBody>
      </p:sp>
      <p:sp>
        <p:nvSpPr>
          <p:cNvPr id="7" name="Rectangle: Folded Corner 6">
            <a:extLst>
              <a:ext uri="{FF2B5EF4-FFF2-40B4-BE49-F238E27FC236}">
                <a16:creationId xmlns:a16="http://schemas.microsoft.com/office/drawing/2014/main" id="{42602197-2CEE-1F48-B413-BEAAEDBF0889}"/>
              </a:ext>
            </a:extLst>
          </p:cNvPr>
          <p:cNvSpPr/>
          <p:nvPr/>
        </p:nvSpPr>
        <p:spPr>
          <a:xfrm>
            <a:off x="6409350" y="1696763"/>
            <a:ext cx="2106000" cy="2106000"/>
          </a:xfrm>
          <a:prstGeom prst="foldedCorner">
            <a:avLst/>
          </a:prstGeom>
          <a:solidFill>
            <a:srgbClr val="FF8B1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i="1" dirty="0">
                <a:latin typeface="Arial" panose="020B0604020202020204" pitchFamily="34" charset="0"/>
                <a:ea typeface="Times New Roman" panose="02020603050405020304" pitchFamily="18" charset="0"/>
                <a:cs typeface="Times New Roman" panose="02020603050405020304" pitchFamily="18" charset="0"/>
              </a:rPr>
              <a:t>Anyone who makes decisions or desires information about a program (or other evaluand) or is affected by the program or its evaluation</a:t>
            </a:r>
          </a:p>
          <a:p>
            <a:pPr algn="r"/>
            <a:r>
              <a:rPr lang="en-GB" sz="900" dirty="0">
                <a:latin typeface="Arial" panose="020B0604020202020204" pitchFamily="34" charset="0"/>
                <a:ea typeface="Times New Roman" panose="02020603050405020304" pitchFamily="18" charset="0"/>
                <a:cs typeface="Times New Roman" panose="02020603050405020304" pitchFamily="18" charset="0"/>
              </a:rPr>
              <a:t>Bryson et al., 2011</a:t>
            </a:r>
            <a:endParaRPr lang="en-GB" sz="1350" dirty="0"/>
          </a:p>
        </p:txBody>
      </p:sp>
    </p:spTree>
    <p:extLst>
      <p:ext uri="{BB962C8B-B14F-4D97-AF65-F5344CB8AC3E}">
        <p14:creationId xmlns:p14="http://schemas.microsoft.com/office/powerpoint/2010/main" val="26524071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D3F114-0C5F-F94F-94CE-86F36613B498}"/>
              </a:ext>
            </a:extLst>
          </p:cNvPr>
          <p:cNvSpPr>
            <a:spLocks noGrp="1"/>
          </p:cNvSpPr>
          <p:nvPr>
            <p:ph type="title"/>
          </p:nvPr>
        </p:nvSpPr>
        <p:spPr>
          <a:xfrm>
            <a:off x="2386505" y="227498"/>
            <a:ext cx="5206722" cy="994172"/>
          </a:xfrm>
        </p:spPr>
        <p:txBody>
          <a:bodyPr/>
          <a:lstStyle/>
          <a:p>
            <a:r>
              <a:rPr lang="en-GB" dirty="0"/>
              <a:t>Mapping vs Engagement</a:t>
            </a:r>
          </a:p>
        </p:txBody>
      </p:sp>
      <p:graphicFrame>
        <p:nvGraphicFramePr>
          <p:cNvPr id="5" name="Content Placeholder 3">
            <a:extLst>
              <a:ext uri="{FF2B5EF4-FFF2-40B4-BE49-F238E27FC236}">
                <a16:creationId xmlns:a16="http://schemas.microsoft.com/office/drawing/2014/main" id="{D8D227CE-9249-6343-8088-4924659C4749}"/>
              </a:ext>
            </a:extLst>
          </p:cNvPr>
          <p:cNvGraphicFramePr>
            <a:graphicFrameLocks noGrp="1"/>
          </p:cNvGraphicFramePr>
          <p:nvPr>
            <p:ph idx="1"/>
          </p:nvPr>
        </p:nvGraphicFramePr>
        <p:xfrm>
          <a:off x="628650" y="1453877"/>
          <a:ext cx="7886700" cy="2782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FDDC9198-2E46-A34F-A283-69F7C3C49A18}"/>
              </a:ext>
            </a:extLst>
          </p:cNvPr>
          <p:cNvSpPr/>
          <p:nvPr/>
        </p:nvSpPr>
        <p:spPr>
          <a:xfrm>
            <a:off x="1127234" y="1428621"/>
            <a:ext cx="4335518" cy="2804420"/>
          </a:xfrm>
          <a:prstGeom prst="rect">
            <a:avLst/>
          </a:prstGeom>
          <a:solidFill>
            <a:srgbClr val="F2F2F2">
              <a:alpha val="54902"/>
            </a:srgbClr>
          </a:solidFill>
          <a:ln w="38100">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8DAF16BF-1CE7-594C-BB21-99711D703D89}"/>
              </a:ext>
            </a:extLst>
          </p:cNvPr>
          <p:cNvSpPr txBox="1"/>
          <p:nvPr/>
        </p:nvSpPr>
        <p:spPr>
          <a:xfrm>
            <a:off x="1127235" y="1153777"/>
            <a:ext cx="969580" cy="300082"/>
          </a:xfrm>
          <a:prstGeom prst="rect">
            <a:avLst/>
          </a:prstGeom>
          <a:noFill/>
        </p:spPr>
        <p:txBody>
          <a:bodyPr wrap="square" rtlCol="0">
            <a:spAutoFit/>
          </a:bodyPr>
          <a:lstStyle/>
          <a:p>
            <a:r>
              <a:rPr lang="en-GB" sz="1350" dirty="0">
                <a:latin typeface="Arial" panose="020B0604020202020204" pitchFamily="34" charset="0"/>
                <a:cs typeface="Arial" panose="020B0604020202020204" pitchFamily="34" charset="0"/>
              </a:rPr>
              <a:t>Mapping</a:t>
            </a:r>
          </a:p>
        </p:txBody>
      </p:sp>
      <p:sp>
        <p:nvSpPr>
          <p:cNvPr id="8" name="TextBox 7">
            <a:extLst>
              <a:ext uri="{FF2B5EF4-FFF2-40B4-BE49-F238E27FC236}">
                <a16:creationId xmlns:a16="http://schemas.microsoft.com/office/drawing/2014/main" id="{87392FBD-AF23-C549-AFD4-A8DA1A38E253}"/>
              </a:ext>
            </a:extLst>
          </p:cNvPr>
          <p:cNvSpPr txBox="1"/>
          <p:nvPr/>
        </p:nvSpPr>
        <p:spPr>
          <a:xfrm>
            <a:off x="6570265" y="1152723"/>
            <a:ext cx="1178487" cy="300082"/>
          </a:xfrm>
          <a:prstGeom prst="rect">
            <a:avLst/>
          </a:prstGeom>
          <a:noFill/>
        </p:spPr>
        <p:txBody>
          <a:bodyPr wrap="square" rtlCol="0">
            <a:spAutoFit/>
          </a:bodyPr>
          <a:lstStyle/>
          <a:p>
            <a:r>
              <a:rPr lang="en-GB" sz="1350" dirty="0">
                <a:latin typeface="Arial" panose="020B0604020202020204" pitchFamily="34" charset="0"/>
                <a:cs typeface="Arial" panose="020B0604020202020204" pitchFamily="34" charset="0"/>
              </a:rPr>
              <a:t>Engagement</a:t>
            </a:r>
          </a:p>
        </p:txBody>
      </p:sp>
      <p:cxnSp>
        <p:nvCxnSpPr>
          <p:cNvPr id="9" name="Straight Arrow Connector 8">
            <a:extLst>
              <a:ext uri="{FF2B5EF4-FFF2-40B4-BE49-F238E27FC236}">
                <a16:creationId xmlns:a16="http://schemas.microsoft.com/office/drawing/2014/main" id="{FAFF7D0A-8FED-294C-87C8-74621E5CF4D9}"/>
              </a:ext>
            </a:extLst>
          </p:cNvPr>
          <p:cNvCxnSpPr>
            <a:cxnSpLocks/>
            <a:stCxn id="7" idx="3"/>
          </p:cNvCxnSpPr>
          <p:nvPr/>
        </p:nvCxnSpPr>
        <p:spPr>
          <a:xfrm flipV="1">
            <a:off x="2096815" y="1290617"/>
            <a:ext cx="4473450" cy="1320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FA9E9BD-8D31-3240-AE58-4C4C0CF1E7CC}"/>
              </a:ext>
            </a:extLst>
          </p:cNvPr>
          <p:cNvSpPr/>
          <p:nvPr/>
        </p:nvSpPr>
        <p:spPr>
          <a:xfrm>
            <a:off x="5462752" y="1428621"/>
            <a:ext cx="2490952" cy="2802202"/>
          </a:xfrm>
          <a:prstGeom prst="rect">
            <a:avLst/>
          </a:prstGeom>
          <a:noFill/>
          <a:ln w="38100">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790643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0E7F6-9168-5042-9F28-70CAE3EB3F62}"/>
              </a:ext>
            </a:extLst>
          </p:cNvPr>
          <p:cNvSpPr>
            <a:spLocks noGrp="1"/>
          </p:cNvSpPr>
          <p:nvPr>
            <p:ph type="title"/>
          </p:nvPr>
        </p:nvSpPr>
        <p:spPr>
          <a:xfrm>
            <a:off x="2446885" y="232038"/>
            <a:ext cx="5734780" cy="908345"/>
          </a:xfrm>
        </p:spPr>
        <p:txBody>
          <a:bodyPr>
            <a:normAutofit/>
          </a:bodyPr>
          <a:lstStyle/>
          <a:p>
            <a:r>
              <a:rPr lang="en-ES" sz="2800" dirty="0"/>
              <a:t>Why evaluate CAP Strategic Plans</a:t>
            </a:r>
          </a:p>
        </p:txBody>
      </p:sp>
      <p:sp>
        <p:nvSpPr>
          <p:cNvPr id="4" name="Rounded Rectangle 3">
            <a:extLst>
              <a:ext uri="{FF2B5EF4-FFF2-40B4-BE49-F238E27FC236}">
                <a16:creationId xmlns:a16="http://schemas.microsoft.com/office/drawing/2014/main" id="{15DAB931-9241-C249-B6BD-5FB37040B3BF}"/>
              </a:ext>
            </a:extLst>
          </p:cNvPr>
          <p:cNvSpPr/>
          <p:nvPr/>
        </p:nvSpPr>
        <p:spPr>
          <a:xfrm>
            <a:off x="682093" y="2113345"/>
            <a:ext cx="1764792" cy="701088"/>
          </a:xfrm>
          <a:prstGeom prst="round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ES" sz="1350">
                <a:latin typeface="Arial" panose="020B0604020202020204" pitchFamily="34" charset="0"/>
                <a:cs typeface="Arial" panose="020B0604020202020204" pitchFamily="34" charset="0"/>
              </a:rPr>
              <a:t>Demonstrate progress and achievements</a:t>
            </a:r>
          </a:p>
        </p:txBody>
      </p:sp>
      <p:sp>
        <p:nvSpPr>
          <p:cNvPr id="5" name="Rounded Rectangle 4">
            <a:extLst>
              <a:ext uri="{FF2B5EF4-FFF2-40B4-BE49-F238E27FC236}">
                <a16:creationId xmlns:a16="http://schemas.microsoft.com/office/drawing/2014/main" id="{1A83C24D-615E-2645-870B-13433812BA23}"/>
              </a:ext>
            </a:extLst>
          </p:cNvPr>
          <p:cNvSpPr/>
          <p:nvPr/>
        </p:nvSpPr>
        <p:spPr>
          <a:xfrm>
            <a:off x="2817217" y="2113345"/>
            <a:ext cx="1627632" cy="716232"/>
          </a:xfrm>
          <a:prstGeom prst="round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ES" sz="1350">
                <a:latin typeface="Arial" panose="020B0604020202020204" pitchFamily="34" charset="0"/>
                <a:cs typeface="Arial" panose="020B0604020202020204" pitchFamily="34" charset="0"/>
              </a:rPr>
              <a:t>Justify the use of funding</a:t>
            </a:r>
          </a:p>
        </p:txBody>
      </p:sp>
      <p:sp>
        <p:nvSpPr>
          <p:cNvPr id="7" name="Rounded Rectangle 6">
            <a:extLst>
              <a:ext uri="{FF2B5EF4-FFF2-40B4-BE49-F238E27FC236}">
                <a16:creationId xmlns:a16="http://schemas.microsoft.com/office/drawing/2014/main" id="{DB8ED9D2-AFAD-C046-8432-374ABEB63182}"/>
              </a:ext>
            </a:extLst>
          </p:cNvPr>
          <p:cNvSpPr/>
          <p:nvPr/>
        </p:nvSpPr>
        <p:spPr>
          <a:xfrm>
            <a:off x="4920337" y="2125525"/>
            <a:ext cx="1691640" cy="716232"/>
          </a:xfrm>
          <a:prstGeom prst="round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Increase efficiency of policy</a:t>
            </a:r>
          </a:p>
        </p:txBody>
      </p:sp>
      <p:sp>
        <p:nvSpPr>
          <p:cNvPr id="8" name="Rounded Rectangle 7">
            <a:extLst>
              <a:ext uri="{FF2B5EF4-FFF2-40B4-BE49-F238E27FC236}">
                <a16:creationId xmlns:a16="http://schemas.microsoft.com/office/drawing/2014/main" id="{F951BA54-0C6F-4E44-A8DA-7E3960CE56E9}"/>
              </a:ext>
            </a:extLst>
          </p:cNvPr>
          <p:cNvSpPr/>
          <p:nvPr/>
        </p:nvSpPr>
        <p:spPr>
          <a:xfrm>
            <a:off x="1646786" y="3302029"/>
            <a:ext cx="1984247" cy="701088"/>
          </a:xfrm>
          <a:prstGeom prst="round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ES" sz="1350">
                <a:latin typeface="Arial" panose="020B0604020202020204" pitchFamily="34" charset="0"/>
                <a:cs typeface="Arial" panose="020B0604020202020204" pitchFamily="34" charset="0"/>
              </a:rPr>
              <a:t>Communication between MA and stakeholders, incl. EC</a:t>
            </a:r>
          </a:p>
        </p:txBody>
      </p:sp>
      <p:sp>
        <p:nvSpPr>
          <p:cNvPr id="9" name="Rounded Rectangle 8">
            <a:extLst>
              <a:ext uri="{FF2B5EF4-FFF2-40B4-BE49-F238E27FC236}">
                <a16:creationId xmlns:a16="http://schemas.microsoft.com/office/drawing/2014/main" id="{E69AA48C-B4DF-EC4C-9399-CF298A335F22}"/>
              </a:ext>
            </a:extLst>
          </p:cNvPr>
          <p:cNvSpPr/>
          <p:nvPr/>
        </p:nvSpPr>
        <p:spPr>
          <a:xfrm>
            <a:off x="6419957" y="3286885"/>
            <a:ext cx="1691640" cy="701088"/>
          </a:xfrm>
          <a:prstGeom prst="round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Evidence for design of future policy</a:t>
            </a:r>
          </a:p>
        </p:txBody>
      </p:sp>
      <p:sp>
        <p:nvSpPr>
          <p:cNvPr id="10" name="Rounded Rectangle 9">
            <a:extLst>
              <a:ext uri="{FF2B5EF4-FFF2-40B4-BE49-F238E27FC236}">
                <a16:creationId xmlns:a16="http://schemas.microsoft.com/office/drawing/2014/main" id="{04B24FA5-5705-F940-A03B-8823150B86B6}"/>
              </a:ext>
            </a:extLst>
          </p:cNvPr>
          <p:cNvSpPr/>
          <p:nvPr/>
        </p:nvSpPr>
        <p:spPr>
          <a:xfrm>
            <a:off x="4179675" y="3286885"/>
            <a:ext cx="1691640" cy="716232"/>
          </a:xfrm>
          <a:prstGeom prst="round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Continuous learning and improvement</a:t>
            </a:r>
          </a:p>
        </p:txBody>
      </p:sp>
    </p:spTree>
    <p:extLst>
      <p:ext uri="{BB962C8B-B14F-4D97-AF65-F5344CB8AC3E}">
        <p14:creationId xmlns:p14="http://schemas.microsoft.com/office/powerpoint/2010/main" val="3757343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4DDED0-03C2-A240-A4FD-95CEC498DB76}"/>
              </a:ext>
            </a:extLst>
          </p:cNvPr>
          <p:cNvSpPr>
            <a:spLocks noGrp="1"/>
          </p:cNvSpPr>
          <p:nvPr>
            <p:ph type="title"/>
          </p:nvPr>
        </p:nvSpPr>
        <p:spPr>
          <a:xfrm>
            <a:off x="2383310" y="261487"/>
            <a:ext cx="6532091" cy="994172"/>
          </a:xfrm>
        </p:spPr>
        <p:txBody>
          <a:bodyPr>
            <a:normAutofit/>
          </a:bodyPr>
          <a:lstStyle/>
          <a:p>
            <a:r>
              <a:rPr lang="en-GB" dirty="0"/>
              <a:t>How to understand stakeholders? </a:t>
            </a:r>
            <a:br>
              <a:rPr lang="en-GB" dirty="0"/>
            </a:br>
            <a:r>
              <a:rPr lang="en-GB" sz="2400" dirty="0"/>
              <a:t>Interests vs Power</a:t>
            </a:r>
            <a:endParaRPr lang="en-GB" dirty="0"/>
          </a:p>
        </p:txBody>
      </p:sp>
      <p:graphicFrame>
        <p:nvGraphicFramePr>
          <p:cNvPr id="5" name="Content Placeholder 2">
            <a:extLst>
              <a:ext uri="{FF2B5EF4-FFF2-40B4-BE49-F238E27FC236}">
                <a16:creationId xmlns:a16="http://schemas.microsoft.com/office/drawing/2014/main" id="{F8BEBDB4-BEB5-054B-9E67-926623D054DA}"/>
              </a:ext>
            </a:extLst>
          </p:cNvPr>
          <p:cNvGraphicFramePr>
            <a:graphicFrameLocks noGrp="1"/>
          </p:cNvGraphicFramePr>
          <p:nvPr>
            <p:ph idx="1"/>
            <p:extLst>
              <p:ext uri="{D42A27DB-BD31-4B8C-83A1-F6EECF244321}">
                <p14:modId xmlns:p14="http://schemas.microsoft.com/office/powerpoint/2010/main" val="3379590611"/>
              </p:ext>
            </p:extLst>
          </p:nvPr>
        </p:nvGraphicFramePr>
        <p:xfrm>
          <a:off x="412407" y="1528900"/>
          <a:ext cx="7889421" cy="3104390"/>
        </p:xfrm>
        <a:graphic>
          <a:graphicData uri="http://schemas.openxmlformats.org/drawingml/2006/table">
            <a:tbl>
              <a:tblPr>
                <a:tableStyleId>{5C22544A-7EE6-4342-B048-85BDC9FD1C3A}</a:tableStyleId>
              </a:tblPr>
              <a:tblGrid>
                <a:gridCol w="243000">
                  <a:extLst>
                    <a:ext uri="{9D8B030D-6E8A-4147-A177-3AD203B41FA5}">
                      <a16:colId xmlns:a16="http://schemas.microsoft.com/office/drawing/2014/main" val="3449089503"/>
                    </a:ext>
                  </a:extLst>
                </a:gridCol>
                <a:gridCol w="243000">
                  <a:extLst>
                    <a:ext uri="{9D8B030D-6E8A-4147-A177-3AD203B41FA5}">
                      <a16:colId xmlns:a16="http://schemas.microsoft.com/office/drawing/2014/main" val="3273751896"/>
                    </a:ext>
                  </a:extLst>
                </a:gridCol>
                <a:gridCol w="3760479">
                  <a:extLst>
                    <a:ext uri="{9D8B030D-6E8A-4147-A177-3AD203B41FA5}">
                      <a16:colId xmlns:a16="http://schemas.microsoft.com/office/drawing/2014/main" val="380791190"/>
                    </a:ext>
                  </a:extLst>
                </a:gridCol>
                <a:gridCol w="3642942">
                  <a:extLst>
                    <a:ext uri="{9D8B030D-6E8A-4147-A177-3AD203B41FA5}">
                      <a16:colId xmlns:a16="http://schemas.microsoft.com/office/drawing/2014/main" val="2029101111"/>
                    </a:ext>
                  </a:extLst>
                </a:gridCol>
              </a:tblGrid>
              <a:tr h="1211221">
                <a:tc rowSpan="2">
                  <a:txBody>
                    <a:bodyPr/>
                    <a:lstStyle/>
                    <a:p>
                      <a:pPr marL="71755" marR="71755" algn="ctr">
                        <a:lnSpc>
                          <a:spcPts val="1400"/>
                        </a:lnSpc>
                        <a:spcAft>
                          <a:spcPts val="600"/>
                        </a:spcAft>
                      </a:pPr>
                      <a:r>
                        <a:rPr lang="en-GB" sz="1100" b="1" dirty="0">
                          <a:effectLst/>
                          <a:latin typeface="Arial" panose="020B0604020202020204" pitchFamily="34" charset="0"/>
                          <a:cs typeface="Arial" panose="020B0604020202020204" pitchFamily="34" charset="0"/>
                        </a:rPr>
                        <a:t>INTEREST</a:t>
                      </a:r>
                      <a:endParaRPr lang="en-GB" sz="1100" b="1"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vert="vert270">
                    <a:solidFill>
                      <a:schemeClr val="bg1"/>
                    </a:solidFill>
                  </a:tcPr>
                </a:tc>
                <a:tc>
                  <a:txBody>
                    <a:bodyPr/>
                    <a:lstStyle/>
                    <a:p>
                      <a:pPr marL="71755" marR="71755" algn="r">
                        <a:lnSpc>
                          <a:spcPts val="1400"/>
                        </a:lnSpc>
                        <a:spcAft>
                          <a:spcPts val="600"/>
                        </a:spcAft>
                      </a:pPr>
                      <a:r>
                        <a:rPr lang="en-GB" sz="1100" dirty="0">
                          <a:effectLst/>
                          <a:latin typeface="Arial" panose="020B0604020202020204" pitchFamily="34" charset="0"/>
                          <a:cs typeface="Arial" panose="020B0604020202020204" pitchFamily="34" charset="0"/>
                        </a:rPr>
                        <a:t>HIGH</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vert="vert270" anchor="ctr">
                    <a:gradFill>
                      <a:gsLst>
                        <a:gs pos="0">
                          <a:srgbClr val="FF8B1F"/>
                        </a:gs>
                        <a:gs pos="100000">
                          <a:schemeClr val="accent2">
                            <a:lumMod val="60000"/>
                            <a:lumOff val="40000"/>
                          </a:schemeClr>
                        </a:gs>
                      </a:gsLst>
                      <a:lin ang="5400000" scaled="1"/>
                    </a:gradFill>
                  </a:tcPr>
                </a:tc>
                <a:tc>
                  <a:txBody>
                    <a:bodyPr/>
                    <a:lstStyle/>
                    <a:p>
                      <a:pPr algn="ctr">
                        <a:lnSpc>
                          <a:spcPts val="1400"/>
                        </a:lnSpc>
                        <a:spcAft>
                          <a:spcPts val="600"/>
                        </a:spcAft>
                      </a:pPr>
                      <a:r>
                        <a:rPr lang="en-GB" sz="1100" dirty="0">
                          <a:effectLst/>
                          <a:latin typeface="Arial" panose="020B0604020202020204" pitchFamily="34" charset="0"/>
                          <a:cs typeface="Arial" panose="020B0604020202020204" pitchFamily="34" charset="0"/>
                        </a:rPr>
                        <a:t>LOW POWER – HIGH INTEREST</a:t>
                      </a:r>
                    </a:p>
                    <a:p>
                      <a:pPr algn="ctr">
                        <a:lnSpc>
                          <a:spcPts val="1100"/>
                        </a:lnSpc>
                        <a:spcAft>
                          <a:spcPts val="600"/>
                        </a:spcAft>
                      </a:pPr>
                      <a:r>
                        <a:rPr lang="en-GB" sz="800" dirty="0">
                          <a:effectLst/>
                          <a:latin typeface="Arial" panose="020B0604020202020204" pitchFamily="34" charset="0"/>
                          <a:cs typeface="Arial" panose="020B0604020202020204" pitchFamily="34" charset="0"/>
                        </a:rPr>
                        <a:t>Interest can be positive or negative. </a:t>
                      </a:r>
                      <a:endParaRPr lang="en-GB" sz="1100" dirty="0">
                        <a:effectLst/>
                        <a:latin typeface="Arial" panose="020B0604020202020204" pitchFamily="34" charset="0"/>
                        <a:cs typeface="Arial" panose="020B0604020202020204" pitchFamily="34" charset="0"/>
                      </a:endParaRPr>
                    </a:p>
                    <a:p>
                      <a:pPr algn="ctr">
                        <a:lnSpc>
                          <a:spcPts val="1100"/>
                        </a:lnSpc>
                        <a:spcAft>
                          <a:spcPts val="600"/>
                        </a:spcAft>
                      </a:pPr>
                      <a:r>
                        <a:rPr lang="en-GB" sz="800" dirty="0">
                          <a:effectLst/>
                          <a:latin typeface="Arial" panose="020B0604020202020204" pitchFamily="34" charset="0"/>
                          <a:cs typeface="Arial" panose="020B0604020202020204" pitchFamily="34" charset="0"/>
                        </a:rPr>
                        <a:t>Keep well informed. Tailor information to their needs. Try to increase positive interest and build trust.</a:t>
                      </a:r>
                      <a:endParaRPr lang="en-GB" sz="1100" dirty="0">
                        <a:effectLst/>
                        <a:latin typeface="Arial" panose="020B0604020202020204" pitchFamily="34" charset="0"/>
                        <a:cs typeface="Arial" panose="020B0604020202020204" pitchFamily="34" charset="0"/>
                      </a:endParaRPr>
                    </a:p>
                    <a:p>
                      <a:pPr algn="ctr">
                        <a:lnSpc>
                          <a:spcPts val="1100"/>
                        </a:lnSpc>
                        <a:spcAft>
                          <a:spcPts val="600"/>
                        </a:spcAft>
                      </a:pPr>
                      <a:r>
                        <a:rPr lang="en-GB" sz="800" dirty="0">
                          <a:effectLst/>
                          <a:latin typeface="Arial" panose="020B0604020202020204" pitchFamily="34" charset="0"/>
                          <a:cs typeface="Arial" panose="020B0604020202020204" pitchFamily="34" charset="0"/>
                        </a:rPr>
                        <a:t>Consult regarding the quality of evaluations and the plausibility of their findings.</a:t>
                      </a:r>
                      <a:endParaRPr lang="en-GB" sz="1100" dirty="0">
                        <a:effectLst/>
                        <a:latin typeface="Arial" panose="020B0604020202020204" pitchFamily="34" charset="0"/>
                        <a:cs typeface="Arial" panose="020B0604020202020204" pitchFamily="34" charset="0"/>
                      </a:endParaRPr>
                    </a:p>
                    <a:p>
                      <a:pPr algn="ctr">
                        <a:lnSpc>
                          <a:spcPts val="1100"/>
                        </a:lnSpc>
                        <a:spcAft>
                          <a:spcPts val="600"/>
                        </a:spcAft>
                      </a:pPr>
                      <a:r>
                        <a:rPr lang="en-GB" sz="800" dirty="0">
                          <a:effectLst/>
                          <a:latin typeface="Arial" panose="020B0604020202020204" pitchFamily="34" charset="0"/>
                          <a:cs typeface="Arial" panose="020B0604020202020204" pitchFamily="34" charset="0"/>
                        </a:rPr>
                        <a:t>Use as technical advisors</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solidFill>
                      <a:schemeClr val="accent3">
                        <a:lumMod val="40000"/>
                        <a:lumOff val="60000"/>
                      </a:schemeClr>
                    </a:solidFill>
                  </a:tcPr>
                </a:tc>
                <a:tc>
                  <a:txBody>
                    <a:bodyPr/>
                    <a:lstStyle/>
                    <a:p>
                      <a:pPr algn="ctr">
                        <a:lnSpc>
                          <a:spcPts val="1400"/>
                        </a:lnSpc>
                        <a:spcAft>
                          <a:spcPts val="600"/>
                        </a:spcAft>
                      </a:pPr>
                      <a:r>
                        <a:rPr lang="en-GB" sz="1100" dirty="0">
                          <a:effectLst/>
                          <a:latin typeface="Arial" panose="020B0604020202020204" pitchFamily="34" charset="0"/>
                          <a:cs typeface="Arial" panose="020B0604020202020204" pitchFamily="34" charset="0"/>
                        </a:rPr>
                        <a:t>HIGH POWER – HIGH INTEREST</a:t>
                      </a:r>
                    </a:p>
                    <a:p>
                      <a:pPr algn="ctr">
                        <a:lnSpc>
                          <a:spcPts val="1100"/>
                        </a:lnSpc>
                        <a:spcAft>
                          <a:spcPts val="600"/>
                        </a:spcAft>
                      </a:pPr>
                      <a:r>
                        <a:rPr lang="en-GB" sz="800" dirty="0">
                          <a:effectLst/>
                          <a:latin typeface="Arial" panose="020B0604020202020204" pitchFamily="34" charset="0"/>
                          <a:cs typeface="Arial" panose="020B0604020202020204" pitchFamily="34" charset="0"/>
                        </a:rPr>
                        <a:t>Interest can be positive or negative.</a:t>
                      </a:r>
                      <a:endParaRPr lang="en-GB" sz="1100" dirty="0">
                        <a:effectLst/>
                        <a:latin typeface="Arial" panose="020B0604020202020204" pitchFamily="34" charset="0"/>
                        <a:cs typeface="Arial" panose="020B0604020202020204" pitchFamily="34" charset="0"/>
                      </a:endParaRPr>
                    </a:p>
                    <a:p>
                      <a:pPr algn="ctr">
                        <a:lnSpc>
                          <a:spcPts val="1100"/>
                        </a:lnSpc>
                        <a:spcAft>
                          <a:spcPts val="600"/>
                        </a:spcAft>
                      </a:pPr>
                      <a:r>
                        <a:rPr lang="en-GB" sz="800" dirty="0">
                          <a:effectLst/>
                          <a:latin typeface="Arial" panose="020B0604020202020204" pitchFamily="34" charset="0"/>
                          <a:cs typeface="Arial" panose="020B0604020202020204" pitchFamily="34" charset="0"/>
                        </a:rPr>
                        <a:t>Engage them in evaluation governance.</a:t>
                      </a:r>
                      <a:endParaRPr lang="en-GB" sz="1100" dirty="0">
                        <a:effectLst/>
                        <a:latin typeface="Arial" panose="020B0604020202020204" pitchFamily="34" charset="0"/>
                        <a:cs typeface="Arial" panose="020B0604020202020204" pitchFamily="34" charset="0"/>
                      </a:endParaRPr>
                    </a:p>
                    <a:p>
                      <a:pPr algn="ctr">
                        <a:lnSpc>
                          <a:spcPts val="1100"/>
                        </a:lnSpc>
                        <a:spcAft>
                          <a:spcPts val="600"/>
                        </a:spcAft>
                      </a:pPr>
                      <a:r>
                        <a:rPr lang="en-GB" sz="800" dirty="0">
                          <a:effectLst/>
                          <a:latin typeface="Arial" panose="020B0604020202020204" pitchFamily="34" charset="0"/>
                          <a:cs typeface="Arial" panose="020B0604020202020204" pitchFamily="34" charset="0"/>
                        </a:rPr>
                        <a:t>Provide them with regular and detailed information on the evaluation activities and their findings. </a:t>
                      </a:r>
                      <a:endParaRPr lang="en-GB" sz="1100" dirty="0">
                        <a:effectLst/>
                        <a:latin typeface="Arial" panose="020B0604020202020204" pitchFamily="34" charset="0"/>
                        <a:cs typeface="Arial" panose="020B0604020202020204" pitchFamily="34" charset="0"/>
                      </a:endParaRPr>
                    </a:p>
                    <a:p>
                      <a:pPr algn="ctr">
                        <a:lnSpc>
                          <a:spcPts val="1100"/>
                        </a:lnSpc>
                        <a:spcAft>
                          <a:spcPts val="600"/>
                        </a:spcAft>
                      </a:pPr>
                      <a:r>
                        <a:rPr lang="en-GB" sz="800" dirty="0">
                          <a:effectLst/>
                          <a:latin typeface="Arial" panose="020B0604020202020204" pitchFamily="34" charset="0"/>
                          <a:cs typeface="Arial" panose="020B0604020202020204" pitchFamily="34" charset="0"/>
                        </a:rPr>
                        <a:t>Assess their needs related to evaluation activities. Improve their capacity for evaluation, where relevant</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solidFill>
                      <a:srgbClr val="FF8B1F"/>
                    </a:solidFill>
                  </a:tcPr>
                </a:tc>
                <a:extLst>
                  <a:ext uri="{0D108BD9-81ED-4DB2-BD59-A6C34878D82A}">
                    <a16:rowId xmlns:a16="http://schemas.microsoft.com/office/drawing/2014/main" val="365170941"/>
                  </a:ext>
                </a:extLst>
              </a:tr>
              <a:tr h="1152848">
                <a:tc vMerge="1">
                  <a:txBody>
                    <a:bodyPr/>
                    <a:lstStyle/>
                    <a:p>
                      <a:endParaRPr lang="en-GB"/>
                    </a:p>
                  </a:txBody>
                  <a:tcPr/>
                </a:tc>
                <a:tc>
                  <a:txBody>
                    <a:bodyPr/>
                    <a:lstStyle/>
                    <a:p>
                      <a:pPr marL="71755" marR="71755" algn="l">
                        <a:lnSpc>
                          <a:spcPts val="1400"/>
                        </a:lnSpc>
                        <a:spcAft>
                          <a:spcPts val="600"/>
                        </a:spcAft>
                      </a:pPr>
                      <a:r>
                        <a:rPr lang="en-GB" sz="1100" dirty="0">
                          <a:effectLst/>
                          <a:latin typeface="Arial" panose="020B0604020202020204" pitchFamily="34" charset="0"/>
                          <a:cs typeface="Arial" panose="020B0604020202020204" pitchFamily="34" charset="0"/>
                        </a:rPr>
                        <a:t>LOW</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vert="vert270" anchor="ctr">
                    <a:gradFill flip="none" rotWithShape="1">
                      <a:gsLst>
                        <a:gs pos="0">
                          <a:schemeClr val="accent2">
                            <a:lumMod val="60000"/>
                            <a:lumOff val="40000"/>
                          </a:schemeClr>
                        </a:gs>
                        <a:gs pos="100000">
                          <a:schemeClr val="accent2">
                            <a:lumMod val="20000"/>
                            <a:lumOff val="80000"/>
                          </a:schemeClr>
                        </a:gs>
                      </a:gsLst>
                      <a:lin ang="5400000" scaled="1"/>
                      <a:tileRect/>
                    </a:gradFill>
                  </a:tcPr>
                </a:tc>
                <a:tc>
                  <a:txBody>
                    <a:bodyPr/>
                    <a:lstStyle/>
                    <a:p>
                      <a:pPr algn="ctr">
                        <a:lnSpc>
                          <a:spcPts val="1400"/>
                        </a:lnSpc>
                        <a:spcAft>
                          <a:spcPts val="600"/>
                        </a:spcAft>
                      </a:pPr>
                      <a:r>
                        <a:rPr lang="en-GB" sz="1100" dirty="0">
                          <a:effectLst/>
                          <a:latin typeface="Arial" panose="020B0604020202020204" pitchFamily="34" charset="0"/>
                          <a:cs typeface="Arial" panose="020B0604020202020204" pitchFamily="34" charset="0"/>
                        </a:rPr>
                        <a:t>LOW POWER – LOW INTEREST</a:t>
                      </a:r>
                    </a:p>
                    <a:p>
                      <a:pPr algn="ctr">
                        <a:lnSpc>
                          <a:spcPts val="1100"/>
                        </a:lnSpc>
                        <a:spcAft>
                          <a:spcPts val="600"/>
                        </a:spcAft>
                      </a:pPr>
                      <a:r>
                        <a:rPr lang="en-GB" sz="800" dirty="0">
                          <a:effectLst/>
                          <a:latin typeface="Arial" panose="020B0604020202020204" pitchFamily="34" charset="0"/>
                          <a:cs typeface="Arial" panose="020B0604020202020204" pitchFamily="34" charset="0"/>
                        </a:rPr>
                        <a:t>Provide them with general information and main findings of the evaluations.</a:t>
                      </a:r>
                      <a:endParaRPr lang="en-GB" sz="1100" dirty="0">
                        <a:effectLst/>
                        <a:latin typeface="Arial" panose="020B0604020202020204" pitchFamily="34" charset="0"/>
                        <a:cs typeface="Arial" panose="020B0604020202020204" pitchFamily="34" charset="0"/>
                      </a:endParaRPr>
                    </a:p>
                    <a:p>
                      <a:pPr algn="just">
                        <a:lnSpc>
                          <a:spcPts val="1100"/>
                        </a:lnSpc>
                        <a:spcAft>
                          <a:spcPts val="600"/>
                        </a:spcAft>
                      </a:pPr>
                      <a:r>
                        <a:rPr lang="en-GB" sz="800" dirty="0">
                          <a:effectLst/>
                          <a:latin typeface="Arial" panose="020B0604020202020204" pitchFamily="34" charset="0"/>
                          <a:cs typeface="Arial" panose="020B0604020202020204" pitchFamily="34" charset="0"/>
                        </a:rPr>
                        <a:t> Try to increase positive interest and build trust.</a:t>
                      </a:r>
                      <a:endParaRPr lang="en-GB" sz="1100" dirty="0">
                        <a:effectLst/>
                        <a:latin typeface="Arial" panose="020B0604020202020204" pitchFamily="34" charset="0"/>
                        <a:cs typeface="Arial" panose="020B0604020202020204" pitchFamily="34" charset="0"/>
                      </a:endParaRPr>
                    </a:p>
                    <a:p>
                      <a:pPr algn="ctr">
                        <a:lnSpc>
                          <a:spcPts val="1100"/>
                        </a:lnSpc>
                        <a:spcAft>
                          <a:spcPts val="600"/>
                        </a:spcAft>
                      </a:pPr>
                      <a:r>
                        <a:rPr lang="en-GB" sz="800" dirty="0">
                          <a:effectLst/>
                          <a:latin typeface="Arial" panose="020B0604020202020204" pitchFamily="34" charset="0"/>
                          <a:cs typeface="Arial" panose="020B0604020202020204" pitchFamily="34" charset="0"/>
                        </a:rPr>
                        <a:t>Consult for specific issues, if relevant.</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solidFill>
                      <a:schemeClr val="accent3">
                        <a:lumMod val="20000"/>
                        <a:lumOff val="80000"/>
                      </a:schemeClr>
                    </a:solidFill>
                  </a:tcPr>
                </a:tc>
                <a:tc>
                  <a:txBody>
                    <a:bodyPr/>
                    <a:lstStyle/>
                    <a:p>
                      <a:pPr algn="ctr">
                        <a:lnSpc>
                          <a:spcPts val="1400"/>
                        </a:lnSpc>
                        <a:spcAft>
                          <a:spcPts val="600"/>
                        </a:spcAft>
                      </a:pPr>
                      <a:r>
                        <a:rPr lang="en-GB" sz="1100" dirty="0">
                          <a:effectLst/>
                          <a:latin typeface="Arial" panose="020B0604020202020204" pitchFamily="34" charset="0"/>
                          <a:cs typeface="Arial" panose="020B0604020202020204" pitchFamily="34" charset="0"/>
                        </a:rPr>
                        <a:t>HIGH POWER – LOW INTEREST</a:t>
                      </a:r>
                    </a:p>
                    <a:p>
                      <a:pPr algn="ctr">
                        <a:lnSpc>
                          <a:spcPts val="1100"/>
                        </a:lnSpc>
                        <a:spcAft>
                          <a:spcPts val="600"/>
                        </a:spcAft>
                      </a:pPr>
                      <a:r>
                        <a:rPr lang="en-GB" sz="800" dirty="0">
                          <a:effectLst/>
                          <a:latin typeface="Arial" panose="020B0604020202020204" pitchFamily="34" charset="0"/>
                          <a:cs typeface="Arial" panose="020B0604020202020204" pitchFamily="34" charset="0"/>
                        </a:rPr>
                        <a:t>Interest can be positive or negative. </a:t>
                      </a:r>
                      <a:endParaRPr lang="en-GB" sz="1100" dirty="0">
                        <a:effectLst/>
                        <a:latin typeface="Arial" panose="020B0604020202020204" pitchFamily="34" charset="0"/>
                        <a:cs typeface="Arial" panose="020B0604020202020204" pitchFamily="34" charset="0"/>
                      </a:endParaRPr>
                    </a:p>
                    <a:p>
                      <a:pPr algn="ctr">
                        <a:lnSpc>
                          <a:spcPts val="1100"/>
                        </a:lnSpc>
                        <a:spcAft>
                          <a:spcPts val="600"/>
                        </a:spcAft>
                      </a:pPr>
                      <a:r>
                        <a:rPr lang="en-GB" sz="800" dirty="0">
                          <a:effectLst/>
                          <a:latin typeface="Arial" panose="020B0604020202020204" pitchFamily="34" charset="0"/>
                          <a:cs typeface="Arial" panose="020B0604020202020204" pitchFamily="34" charset="0"/>
                        </a:rPr>
                        <a:t>Keep well informed. Tailor information to their needs. Try to increase positive interest.</a:t>
                      </a:r>
                      <a:endParaRPr lang="en-GB" sz="1100" dirty="0">
                        <a:effectLst/>
                        <a:latin typeface="Arial" panose="020B0604020202020204" pitchFamily="34" charset="0"/>
                        <a:cs typeface="Arial" panose="020B0604020202020204" pitchFamily="34" charset="0"/>
                      </a:endParaRPr>
                    </a:p>
                    <a:p>
                      <a:pPr algn="ctr">
                        <a:lnSpc>
                          <a:spcPts val="1100"/>
                        </a:lnSpc>
                        <a:spcAft>
                          <a:spcPts val="600"/>
                        </a:spcAft>
                      </a:pPr>
                      <a:r>
                        <a:rPr lang="en-GB" sz="800" dirty="0">
                          <a:effectLst/>
                          <a:latin typeface="Arial" panose="020B0604020202020204" pitchFamily="34" charset="0"/>
                          <a:cs typeface="Arial" panose="020B0604020202020204" pitchFamily="34" charset="0"/>
                        </a:rPr>
                        <a:t>Consult regarding the quality of evaluations and the plausibility of their findings.</a:t>
                      </a:r>
                      <a:endParaRPr lang="en-GB" sz="1100" dirty="0">
                        <a:effectLst/>
                        <a:latin typeface="Arial" panose="020B0604020202020204" pitchFamily="34" charset="0"/>
                        <a:cs typeface="Arial" panose="020B0604020202020204" pitchFamily="34" charset="0"/>
                      </a:endParaRPr>
                    </a:p>
                    <a:p>
                      <a:pPr algn="ctr">
                        <a:lnSpc>
                          <a:spcPts val="1100"/>
                        </a:lnSpc>
                        <a:spcAft>
                          <a:spcPts val="600"/>
                        </a:spcAft>
                      </a:pPr>
                      <a:r>
                        <a:rPr lang="en-GB" sz="800" dirty="0">
                          <a:effectLst/>
                          <a:latin typeface="Arial" panose="020B0604020202020204" pitchFamily="34" charset="0"/>
                          <a:cs typeface="Arial" panose="020B0604020202020204" pitchFamily="34" charset="0"/>
                        </a:rPr>
                        <a:t>Use as technical advisors</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solidFill>
                      <a:schemeClr val="accent3">
                        <a:lumMod val="40000"/>
                        <a:lumOff val="60000"/>
                      </a:schemeClr>
                    </a:solidFill>
                  </a:tcPr>
                </a:tc>
                <a:extLst>
                  <a:ext uri="{0D108BD9-81ED-4DB2-BD59-A6C34878D82A}">
                    <a16:rowId xmlns:a16="http://schemas.microsoft.com/office/drawing/2014/main" val="3622747849"/>
                  </a:ext>
                </a:extLst>
              </a:tr>
              <a:tr h="243412">
                <a:tc>
                  <a:txBody>
                    <a:bodyPr/>
                    <a:lstStyle/>
                    <a:p>
                      <a:pPr algn="just">
                        <a:lnSpc>
                          <a:spcPts val="1400"/>
                        </a:lnSpc>
                        <a:spcAft>
                          <a:spcPts val="600"/>
                        </a:spcAft>
                      </a:pPr>
                      <a:r>
                        <a:rPr lang="en-GB" sz="1100" dirty="0">
                          <a:effectLst/>
                          <a:latin typeface="Arial" panose="020B0604020202020204" pitchFamily="34" charset="0"/>
                          <a:cs typeface="Arial" panose="020B0604020202020204" pitchFamily="34" charset="0"/>
                        </a:rPr>
                        <a:t> </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chemeClr val="bg1"/>
                    </a:solidFill>
                  </a:tcPr>
                </a:tc>
                <a:tc>
                  <a:txBody>
                    <a:bodyPr/>
                    <a:lstStyle/>
                    <a:p>
                      <a:pPr algn="just">
                        <a:lnSpc>
                          <a:spcPts val="1400"/>
                        </a:lnSpc>
                        <a:spcAft>
                          <a:spcPts val="600"/>
                        </a:spcAft>
                      </a:pPr>
                      <a:r>
                        <a:rPr lang="en-GB" sz="1100" dirty="0">
                          <a:effectLst/>
                          <a:latin typeface="Arial" panose="020B0604020202020204" pitchFamily="34" charset="0"/>
                          <a:cs typeface="Arial" panose="020B0604020202020204" pitchFamily="34" charset="0"/>
                        </a:rPr>
                        <a:t> </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chemeClr val="bg1"/>
                    </a:solidFill>
                  </a:tcPr>
                </a:tc>
                <a:tc>
                  <a:txBody>
                    <a:bodyPr/>
                    <a:lstStyle/>
                    <a:p>
                      <a:pPr algn="l">
                        <a:lnSpc>
                          <a:spcPts val="1400"/>
                        </a:lnSpc>
                        <a:spcAft>
                          <a:spcPts val="600"/>
                        </a:spcAft>
                      </a:pPr>
                      <a:r>
                        <a:rPr lang="en-GB" sz="1100" dirty="0">
                          <a:effectLst/>
                          <a:latin typeface="Arial" panose="020B0604020202020204" pitchFamily="34" charset="0"/>
                          <a:cs typeface="Arial" panose="020B0604020202020204" pitchFamily="34" charset="0"/>
                        </a:rPr>
                        <a:t>LOW</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gradFill flip="none" rotWithShape="1">
                      <a:gsLst>
                        <a:gs pos="0">
                          <a:schemeClr val="accent2">
                            <a:lumMod val="60000"/>
                            <a:lumOff val="40000"/>
                          </a:schemeClr>
                        </a:gs>
                        <a:gs pos="100000">
                          <a:schemeClr val="accent2">
                            <a:lumMod val="20000"/>
                            <a:lumOff val="80000"/>
                          </a:schemeClr>
                        </a:gs>
                      </a:gsLst>
                      <a:lin ang="10800000" scaled="1"/>
                      <a:tileRect/>
                    </a:gradFill>
                  </a:tcPr>
                </a:tc>
                <a:tc>
                  <a:txBody>
                    <a:bodyPr/>
                    <a:lstStyle/>
                    <a:p>
                      <a:pPr algn="r">
                        <a:lnSpc>
                          <a:spcPts val="1400"/>
                        </a:lnSpc>
                        <a:spcAft>
                          <a:spcPts val="600"/>
                        </a:spcAft>
                      </a:pPr>
                      <a:r>
                        <a:rPr lang="en-GB" sz="1100" dirty="0">
                          <a:effectLst/>
                          <a:latin typeface="Arial" panose="020B0604020202020204" pitchFamily="34" charset="0"/>
                          <a:cs typeface="Arial" panose="020B0604020202020204" pitchFamily="34" charset="0"/>
                        </a:rPr>
                        <a:t>HIGH</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gradFill>
                      <a:gsLst>
                        <a:gs pos="0">
                          <a:srgbClr val="FF8B1F"/>
                        </a:gs>
                        <a:gs pos="100000">
                          <a:schemeClr val="accent2">
                            <a:lumMod val="60000"/>
                            <a:lumOff val="40000"/>
                          </a:schemeClr>
                        </a:gs>
                      </a:gsLst>
                      <a:lin ang="10800000" scaled="1"/>
                    </a:gradFill>
                  </a:tcPr>
                </a:tc>
                <a:extLst>
                  <a:ext uri="{0D108BD9-81ED-4DB2-BD59-A6C34878D82A}">
                    <a16:rowId xmlns:a16="http://schemas.microsoft.com/office/drawing/2014/main" val="4172412685"/>
                  </a:ext>
                </a:extLst>
              </a:tr>
              <a:tr h="243000">
                <a:tc>
                  <a:txBody>
                    <a:bodyPr/>
                    <a:lstStyle/>
                    <a:p>
                      <a:pPr algn="just">
                        <a:lnSpc>
                          <a:spcPts val="1400"/>
                        </a:lnSpc>
                        <a:spcAft>
                          <a:spcPts val="600"/>
                        </a:spcAft>
                      </a:pPr>
                      <a:r>
                        <a:rPr lang="en-GB" sz="1100" dirty="0">
                          <a:effectLst/>
                          <a:latin typeface="Arial" panose="020B0604020202020204" pitchFamily="34" charset="0"/>
                          <a:cs typeface="Arial" panose="020B0604020202020204" pitchFamily="34" charset="0"/>
                        </a:rPr>
                        <a:t> </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chemeClr val="bg1"/>
                    </a:solidFill>
                  </a:tcPr>
                </a:tc>
                <a:tc>
                  <a:txBody>
                    <a:bodyPr/>
                    <a:lstStyle/>
                    <a:p>
                      <a:pPr algn="just">
                        <a:lnSpc>
                          <a:spcPts val="1400"/>
                        </a:lnSpc>
                        <a:spcAft>
                          <a:spcPts val="600"/>
                        </a:spcAft>
                      </a:pPr>
                      <a:r>
                        <a:rPr lang="en-GB" sz="1100" dirty="0">
                          <a:effectLst/>
                          <a:latin typeface="Arial" panose="020B0604020202020204" pitchFamily="34" charset="0"/>
                          <a:cs typeface="Arial" panose="020B0604020202020204" pitchFamily="34" charset="0"/>
                        </a:rPr>
                        <a:t> </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chemeClr val="bg1"/>
                    </a:solidFill>
                  </a:tcPr>
                </a:tc>
                <a:tc gridSpan="2">
                  <a:txBody>
                    <a:bodyPr/>
                    <a:lstStyle/>
                    <a:p>
                      <a:pPr algn="ctr">
                        <a:lnSpc>
                          <a:spcPts val="1400"/>
                        </a:lnSpc>
                        <a:spcAft>
                          <a:spcPts val="600"/>
                        </a:spcAft>
                      </a:pPr>
                      <a:r>
                        <a:rPr lang="en-GB" sz="1100" b="1" dirty="0">
                          <a:effectLst/>
                          <a:latin typeface="Arial" panose="020B0604020202020204" pitchFamily="34" charset="0"/>
                          <a:cs typeface="Arial" panose="020B0604020202020204" pitchFamily="34" charset="0"/>
                        </a:rPr>
                        <a:t>POWER</a:t>
                      </a:r>
                      <a:endParaRPr lang="en-GB" sz="1100" b="1"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solidFill>
                      <a:schemeClr val="bg1"/>
                    </a:solidFill>
                  </a:tcPr>
                </a:tc>
                <a:tc hMerge="1">
                  <a:txBody>
                    <a:bodyPr/>
                    <a:lstStyle/>
                    <a:p>
                      <a:endParaRPr lang="en-GB"/>
                    </a:p>
                  </a:txBody>
                  <a:tcPr/>
                </a:tc>
                <a:extLst>
                  <a:ext uri="{0D108BD9-81ED-4DB2-BD59-A6C34878D82A}">
                    <a16:rowId xmlns:a16="http://schemas.microsoft.com/office/drawing/2014/main" val="3434875752"/>
                  </a:ext>
                </a:extLst>
              </a:tr>
            </a:tbl>
          </a:graphicData>
        </a:graphic>
      </p:graphicFrame>
    </p:spTree>
    <p:extLst>
      <p:ext uri="{BB962C8B-B14F-4D97-AF65-F5344CB8AC3E}">
        <p14:creationId xmlns:p14="http://schemas.microsoft.com/office/powerpoint/2010/main" val="74621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36C697-41EC-9149-ABC8-7B118876773D}"/>
              </a:ext>
            </a:extLst>
          </p:cNvPr>
          <p:cNvSpPr>
            <a:spLocks noGrp="1"/>
          </p:cNvSpPr>
          <p:nvPr>
            <p:ph type="title"/>
          </p:nvPr>
        </p:nvSpPr>
        <p:spPr>
          <a:xfrm>
            <a:off x="2383309" y="153983"/>
            <a:ext cx="5246988" cy="994172"/>
          </a:xfrm>
        </p:spPr>
        <p:txBody>
          <a:bodyPr/>
          <a:lstStyle/>
          <a:p>
            <a:r>
              <a:rPr lang="en-GB" dirty="0"/>
              <a:t>Why and who to engage?</a:t>
            </a:r>
          </a:p>
        </p:txBody>
      </p:sp>
      <p:graphicFrame>
        <p:nvGraphicFramePr>
          <p:cNvPr id="5" name="Content Placeholder 2">
            <a:extLst>
              <a:ext uri="{FF2B5EF4-FFF2-40B4-BE49-F238E27FC236}">
                <a16:creationId xmlns:a16="http://schemas.microsoft.com/office/drawing/2014/main" id="{3FE0C1DD-C910-9842-8DAF-7AE87CDCD410}"/>
              </a:ext>
            </a:extLst>
          </p:cNvPr>
          <p:cNvGraphicFramePr>
            <a:graphicFrameLocks noGrp="1"/>
          </p:cNvGraphicFramePr>
          <p:nvPr>
            <p:ph idx="1"/>
            <p:extLst>
              <p:ext uri="{D42A27DB-BD31-4B8C-83A1-F6EECF244321}">
                <p14:modId xmlns:p14="http://schemas.microsoft.com/office/powerpoint/2010/main" val="199124488"/>
              </p:ext>
            </p:extLst>
          </p:nvPr>
        </p:nvGraphicFramePr>
        <p:xfrm>
          <a:off x="628650" y="1369219"/>
          <a:ext cx="7889421" cy="3493524"/>
        </p:xfrm>
        <a:graphic>
          <a:graphicData uri="http://schemas.openxmlformats.org/drawingml/2006/table">
            <a:tbl>
              <a:tblPr>
                <a:tableStyleId>{5C22544A-7EE6-4342-B048-85BDC9FD1C3A}</a:tableStyleId>
              </a:tblPr>
              <a:tblGrid>
                <a:gridCol w="243000">
                  <a:extLst>
                    <a:ext uri="{9D8B030D-6E8A-4147-A177-3AD203B41FA5}">
                      <a16:colId xmlns:a16="http://schemas.microsoft.com/office/drawing/2014/main" val="3449089503"/>
                    </a:ext>
                  </a:extLst>
                </a:gridCol>
                <a:gridCol w="243000">
                  <a:extLst>
                    <a:ext uri="{9D8B030D-6E8A-4147-A177-3AD203B41FA5}">
                      <a16:colId xmlns:a16="http://schemas.microsoft.com/office/drawing/2014/main" val="3273751896"/>
                    </a:ext>
                  </a:extLst>
                </a:gridCol>
                <a:gridCol w="3760479">
                  <a:extLst>
                    <a:ext uri="{9D8B030D-6E8A-4147-A177-3AD203B41FA5}">
                      <a16:colId xmlns:a16="http://schemas.microsoft.com/office/drawing/2014/main" val="380791190"/>
                    </a:ext>
                  </a:extLst>
                </a:gridCol>
                <a:gridCol w="3642942">
                  <a:extLst>
                    <a:ext uri="{9D8B030D-6E8A-4147-A177-3AD203B41FA5}">
                      <a16:colId xmlns:a16="http://schemas.microsoft.com/office/drawing/2014/main" val="2029101111"/>
                    </a:ext>
                  </a:extLst>
                </a:gridCol>
              </a:tblGrid>
              <a:tr h="1485900">
                <a:tc rowSpan="2">
                  <a:txBody>
                    <a:bodyPr/>
                    <a:lstStyle/>
                    <a:p>
                      <a:pPr marL="71755" marR="71755" algn="ctr">
                        <a:lnSpc>
                          <a:spcPts val="1400"/>
                        </a:lnSpc>
                        <a:spcAft>
                          <a:spcPts val="600"/>
                        </a:spcAft>
                      </a:pPr>
                      <a:r>
                        <a:rPr lang="en-GB" sz="1100" b="1" dirty="0">
                          <a:effectLst/>
                          <a:latin typeface="Arial" panose="020B0604020202020204" pitchFamily="34" charset="0"/>
                          <a:cs typeface="Arial" panose="020B0604020202020204" pitchFamily="34" charset="0"/>
                        </a:rPr>
                        <a:t>INTEREST</a:t>
                      </a:r>
                      <a:endParaRPr lang="en-GB" sz="1100" b="1"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vert="vert270">
                    <a:noFill/>
                  </a:tcPr>
                </a:tc>
                <a:tc>
                  <a:txBody>
                    <a:bodyPr/>
                    <a:lstStyle/>
                    <a:p>
                      <a:pPr marL="71755" marR="71755" algn="r">
                        <a:lnSpc>
                          <a:spcPts val="1400"/>
                        </a:lnSpc>
                        <a:spcAft>
                          <a:spcPts val="600"/>
                        </a:spcAft>
                      </a:pPr>
                      <a:r>
                        <a:rPr lang="en-GB" sz="1100" dirty="0">
                          <a:effectLst/>
                          <a:latin typeface="Arial" panose="020B0604020202020204" pitchFamily="34" charset="0"/>
                          <a:cs typeface="Arial" panose="020B0604020202020204" pitchFamily="34" charset="0"/>
                        </a:rPr>
                        <a:t>HIGH</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vert="vert270" anchor="ctr">
                    <a:gradFill>
                      <a:gsLst>
                        <a:gs pos="0">
                          <a:srgbClr val="FF8B1F"/>
                        </a:gs>
                        <a:gs pos="100000">
                          <a:schemeClr val="accent2">
                            <a:lumMod val="60000"/>
                            <a:lumOff val="40000"/>
                          </a:schemeClr>
                        </a:gs>
                      </a:gsLst>
                      <a:lin ang="5400000" scaled="1"/>
                    </a:gradFill>
                  </a:tcPr>
                </a:tc>
                <a:tc>
                  <a:txBody>
                    <a:bodyPr/>
                    <a:lstStyle/>
                    <a:p>
                      <a:pPr algn="ctr">
                        <a:lnSpc>
                          <a:spcPct val="150000"/>
                        </a:lnSpc>
                        <a:spcAft>
                          <a:spcPts val="600"/>
                        </a:spcAft>
                      </a:pPr>
                      <a:r>
                        <a:rPr lang="en-GB" sz="1500" b="1" dirty="0">
                          <a:effectLst/>
                          <a:latin typeface="Arial" panose="020B0604020202020204" pitchFamily="34" charset="0"/>
                          <a:cs typeface="Arial" panose="020B0604020202020204" pitchFamily="34" charset="0"/>
                        </a:rPr>
                        <a:t>INVOLVE</a:t>
                      </a:r>
                      <a:endParaRPr lang="en-GB" sz="800" b="1" dirty="0">
                        <a:effectLst/>
                        <a:latin typeface="Arial" panose="020B0604020202020204" pitchFamily="34" charset="0"/>
                        <a:cs typeface="Arial" panose="020B0604020202020204" pitchFamily="34" charset="0"/>
                      </a:endParaRPr>
                    </a:p>
                    <a:p>
                      <a:pPr algn="ctr">
                        <a:lnSpc>
                          <a:spcPts val="1400"/>
                        </a:lnSpc>
                        <a:spcAft>
                          <a:spcPts val="600"/>
                        </a:spcAft>
                      </a:pPr>
                      <a:r>
                        <a:rPr lang="en-GB" sz="1400" dirty="0">
                          <a:effectLst/>
                          <a:latin typeface="Arial" panose="020B0604020202020204" pitchFamily="34" charset="0"/>
                          <a:cs typeface="Arial" panose="020B0604020202020204" pitchFamily="34" charset="0"/>
                        </a:rPr>
                        <a:t>CAP SP Beneficiaries (non-farmers)</a:t>
                      </a:r>
                    </a:p>
                    <a:p>
                      <a:pPr algn="ctr">
                        <a:lnSpc>
                          <a:spcPts val="1400"/>
                        </a:lnSpc>
                        <a:spcAft>
                          <a:spcPts val="600"/>
                        </a:spcAft>
                      </a:pPr>
                      <a:r>
                        <a:rPr lang="en-GB" sz="1400" dirty="0">
                          <a:effectLst/>
                          <a:latin typeface="Arial" panose="020B0604020202020204" pitchFamily="34" charset="0"/>
                          <a:cs typeface="Arial" panose="020B0604020202020204" pitchFamily="34" charset="0"/>
                        </a:rPr>
                        <a:t>Farm Advisors</a:t>
                      </a:r>
                    </a:p>
                    <a:p>
                      <a:pPr algn="ctr">
                        <a:lnSpc>
                          <a:spcPts val="1400"/>
                        </a:lnSpc>
                        <a:spcAft>
                          <a:spcPts val="600"/>
                        </a:spcAft>
                      </a:pPr>
                      <a:r>
                        <a:rPr lang="en-GB" sz="1400" dirty="0">
                          <a:effectLst/>
                          <a:latin typeface="Arial" panose="020B0604020202020204" pitchFamily="34" charset="0"/>
                          <a:cs typeface="Arial" panose="020B0604020202020204" pitchFamily="34" charset="0"/>
                        </a:rPr>
                        <a:t>Consultants</a:t>
                      </a:r>
                    </a:p>
                    <a:p>
                      <a:pPr algn="ctr">
                        <a:lnSpc>
                          <a:spcPts val="1400"/>
                        </a:lnSpc>
                        <a:spcAft>
                          <a:spcPts val="600"/>
                        </a:spcAft>
                      </a:pPr>
                      <a:r>
                        <a:rPr lang="en-GB" sz="1400" dirty="0">
                          <a:effectLst/>
                          <a:latin typeface="Arial" panose="020B0604020202020204" pitchFamily="34" charset="0"/>
                          <a:cs typeface="Arial" panose="020B0604020202020204" pitchFamily="34" charset="0"/>
                        </a:rPr>
                        <a:t>Environmental NGOs</a:t>
                      </a:r>
                    </a:p>
                    <a:p>
                      <a:pPr algn="ctr">
                        <a:lnSpc>
                          <a:spcPts val="1400"/>
                        </a:lnSpc>
                        <a:spcAft>
                          <a:spcPts val="600"/>
                        </a:spcAft>
                      </a:pP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solidFill>
                      <a:schemeClr val="accent3">
                        <a:lumMod val="40000"/>
                        <a:lumOff val="60000"/>
                      </a:schemeClr>
                    </a:solidFill>
                  </a:tcPr>
                </a:tc>
                <a:tc>
                  <a:txBody>
                    <a:bodyPr/>
                    <a:lstStyle/>
                    <a:p>
                      <a:pPr algn="ctr">
                        <a:lnSpc>
                          <a:spcPct val="150000"/>
                        </a:lnSpc>
                        <a:spcAft>
                          <a:spcPts val="600"/>
                        </a:spcAft>
                      </a:pPr>
                      <a:r>
                        <a:rPr lang="en-GB" sz="1500" b="1" dirty="0">
                          <a:effectLst/>
                          <a:latin typeface="Arial" panose="020B0604020202020204" pitchFamily="34" charset="0"/>
                          <a:cs typeface="Arial" panose="020B0604020202020204" pitchFamily="34" charset="0"/>
                        </a:rPr>
                        <a:t>COLLABORATE</a:t>
                      </a:r>
                      <a:endParaRPr lang="en-GB" sz="1100" b="1" dirty="0">
                        <a:effectLst/>
                        <a:latin typeface="Arial" panose="020B0604020202020204" pitchFamily="34" charset="0"/>
                        <a:cs typeface="Arial" panose="020B0604020202020204" pitchFamily="34" charset="0"/>
                      </a:endParaRPr>
                    </a:p>
                    <a:p>
                      <a:pPr algn="ctr">
                        <a:lnSpc>
                          <a:spcPts val="1400"/>
                        </a:lnSpc>
                        <a:spcAft>
                          <a:spcPts val="600"/>
                        </a:spcAft>
                      </a:pPr>
                      <a:r>
                        <a:rPr lang="en-GB" sz="1400" dirty="0">
                          <a:effectLst/>
                          <a:latin typeface="Arial" panose="020B0604020202020204" pitchFamily="34" charset="0"/>
                          <a:cs typeface="Arial" panose="020B0604020202020204" pitchFamily="34" charset="0"/>
                        </a:rPr>
                        <a:t>Paying Agency</a:t>
                      </a:r>
                    </a:p>
                    <a:p>
                      <a:pPr algn="ctr">
                        <a:lnSpc>
                          <a:spcPts val="1400"/>
                        </a:lnSpc>
                        <a:spcAft>
                          <a:spcPts val="600"/>
                        </a:spcAft>
                      </a:pPr>
                      <a:r>
                        <a:rPr lang="en-GB" sz="1400" dirty="0">
                          <a:effectLst/>
                          <a:latin typeface="Arial" panose="020B0604020202020204" pitchFamily="34" charset="0"/>
                          <a:cs typeface="Arial" panose="020B0604020202020204" pitchFamily="34" charset="0"/>
                        </a:rPr>
                        <a:t>Intermediate Bodies</a:t>
                      </a:r>
                    </a:p>
                    <a:p>
                      <a:pPr algn="ctr">
                        <a:lnSpc>
                          <a:spcPts val="1400"/>
                        </a:lnSpc>
                        <a:spcAft>
                          <a:spcPts val="600"/>
                        </a:spcAft>
                      </a:pPr>
                      <a:r>
                        <a:rPr lang="en-GB" sz="1400" dirty="0">
                          <a:effectLst/>
                          <a:latin typeface="Arial" panose="020B0604020202020204" pitchFamily="34" charset="0"/>
                          <a:cs typeface="Arial" panose="020B0604020202020204" pitchFamily="34" charset="0"/>
                        </a:rPr>
                        <a:t>Regional Authorities</a:t>
                      </a:r>
                    </a:p>
                    <a:p>
                      <a:pPr algn="ctr">
                        <a:lnSpc>
                          <a:spcPts val="1400"/>
                        </a:lnSpc>
                        <a:spcAft>
                          <a:spcPts val="600"/>
                        </a:spcAft>
                      </a:pPr>
                      <a:r>
                        <a:rPr lang="en-GB" sz="1400" dirty="0">
                          <a:effectLst/>
                          <a:latin typeface="Arial" panose="020B0604020202020204" pitchFamily="34" charset="0"/>
                          <a:cs typeface="Arial" panose="020B0604020202020204" pitchFamily="34" charset="0"/>
                        </a:rPr>
                        <a:t>Ministry high-level officials</a:t>
                      </a:r>
                    </a:p>
                    <a:p>
                      <a:pPr algn="ctr">
                        <a:lnSpc>
                          <a:spcPts val="1400"/>
                        </a:lnSpc>
                        <a:spcAft>
                          <a:spcPts val="600"/>
                        </a:spcAft>
                      </a:pPr>
                      <a:r>
                        <a:rPr lang="en-GB" sz="1400" dirty="0">
                          <a:effectLst/>
                          <a:latin typeface="Arial" panose="020B0604020202020204" pitchFamily="34" charset="0"/>
                          <a:cs typeface="Arial" panose="020B0604020202020204" pitchFamily="34" charset="0"/>
                        </a:rPr>
                        <a:t>Strong farmer unions</a:t>
                      </a:r>
                    </a:p>
                    <a:p>
                      <a:pPr algn="ctr">
                        <a:lnSpc>
                          <a:spcPts val="1400"/>
                        </a:lnSpc>
                        <a:spcAft>
                          <a:spcPts val="600"/>
                        </a:spcAft>
                      </a:pPr>
                      <a:endParaRPr lang="en-GB" sz="1100" dirty="0">
                        <a:effectLst/>
                        <a:latin typeface="Arial" panose="020B0604020202020204" pitchFamily="34" charset="0"/>
                        <a:cs typeface="Arial" panose="020B0604020202020204" pitchFamily="34" charset="0"/>
                      </a:endParaRPr>
                    </a:p>
                  </a:txBody>
                  <a:tcPr marL="51435" marR="51435" marT="0" marB="0" anchor="ctr">
                    <a:solidFill>
                      <a:srgbClr val="FF8B1F"/>
                    </a:solidFill>
                  </a:tcPr>
                </a:tc>
                <a:extLst>
                  <a:ext uri="{0D108BD9-81ED-4DB2-BD59-A6C34878D82A}">
                    <a16:rowId xmlns:a16="http://schemas.microsoft.com/office/drawing/2014/main" val="365170941"/>
                  </a:ext>
                </a:extLst>
              </a:tr>
              <a:tr h="1152848">
                <a:tc vMerge="1">
                  <a:txBody>
                    <a:bodyPr/>
                    <a:lstStyle/>
                    <a:p>
                      <a:endParaRPr lang="en-GB"/>
                    </a:p>
                  </a:txBody>
                  <a:tcPr/>
                </a:tc>
                <a:tc>
                  <a:txBody>
                    <a:bodyPr/>
                    <a:lstStyle/>
                    <a:p>
                      <a:pPr marL="71755" marR="71755" algn="l">
                        <a:lnSpc>
                          <a:spcPts val="1400"/>
                        </a:lnSpc>
                        <a:spcAft>
                          <a:spcPts val="600"/>
                        </a:spcAft>
                      </a:pPr>
                      <a:r>
                        <a:rPr lang="en-GB" sz="1100" dirty="0">
                          <a:effectLst/>
                          <a:latin typeface="Arial" panose="020B0604020202020204" pitchFamily="34" charset="0"/>
                          <a:cs typeface="Arial" panose="020B0604020202020204" pitchFamily="34" charset="0"/>
                        </a:rPr>
                        <a:t>LOW</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vert="vert270" anchor="ctr">
                    <a:gradFill flip="none" rotWithShape="1">
                      <a:gsLst>
                        <a:gs pos="0">
                          <a:schemeClr val="accent2">
                            <a:lumMod val="60000"/>
                            <a:lumOff val="40000"/>
                          </a:schemeClr>
                        </a:gs>
                        <a:gs pos="100000">
                          <a:schemeClr val="accent2">
                            <a:lumMod val="20000"/>
                            <a:lumOff val="80000"/>
                          </a:schemeClr>
                        </a:gs>
                      </a:gsLst>
                      <a:lin ang="5400000" scaled="1"/>
                      <a:tileRect/>
                    </a:gradFill>
                  </a:tcPr>
                </a:tc>
                <a:tc>
                  <a:txBody>
                    <a:bodyPr/>
                    <a:lstStyle/>
                    <a:p>
                      <a:pPr algn="ctr">
                        <a:lnSpc>
                          <a:spcPct val="150000"/>
                        </a:lnSpc>
                        <a:spcAft>
                          <a:spcPts val="600"/>
                        </a:spcAft>
                      </a:pPr>
                      <a:r>
                        <a:rPr lang="en-GB" sz="1500" b="1" dirty="0">
                          <a:effectLst/>
                          <a:latin typeface="Arial" panose="020B0604020202020204" pitchFamily="34" charset="0"/>
                          <a:cs typeface="Arial" panose="020B0604020202020204" pitchFamily="34" charset="0"/>
                        </a:rPr>
                        <a:t>INFORM</a:t>
                      </a:r>
                      <a:endParaRPr lang="en-GB" sz="600" b="1" dirty="0">
                        <a:effectLst/>
                        <a:latin typeface="Arial" panose="020B0604020202020204" pitchFamily="34" charset="0"/>
                        <a:cs typeface="Arial" panose="020B0604020202020204" pitchFamily="34" charset="0"/>
                      </a:endParaRPr>
                    </a:p>
                    <a:p>
                      <a:pPr algn="ctr">
                        <a:lnSpc>
                          <a:spcPts val="1400"/>
                        </a:lnSpc>
                        <a:spcAft>
                          <a:spcPts val="600"/>
                        </a:spcAft>
                      </a:pPr>
                      <a:r>
                        <a:rPr lang="en-GB" sz="1400" dirty="0">
                          <a:effectLst/>
                          <a:latin typeface="Arial" panose="020B0604020202020204" pitchFamily="34" charset="0"/>
                          <a:cs typeface="Arial" panose="020B0604020202020204" pitchFamily="34" charset="0"/>
                        </a:rPr>
                        <a:t>General public</a:t>
                      </a:r>
                      <a:endParaRPr lang="en-GB" sz="14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solidFill>
                      <a:schemeClr val="accent3">
                        <a:lumMod val="20000"/>
                        <a:lumOff val="80000"/>
                      </a:schemeClr>
                    </a:solidFill>
                  </a:tcPr>
                </a:tc>
                <a:tc>
                  <a:txBody>
                    <a:bodyPr/>
                    <a:lstStyle/>
                    <a:p>
                      <a:pPr algn="ctr">
                        <a:lnSpc>
                          <a:spcPct val="150000"/>
                        </a:lnSpc>
                        <a:spcAft>
                          <a:spcPts val="600"/>
                        </a:spcAft>
                      </a:pPr>
                      <a:r>
                        <a:rPr lang="en-GB" sz="1500" b="1" dirty="0">
                          <a:effectLst/>
                          <a:latin typeface="Arial" panose="020B0604020202020204" pitchFamily="34" charset="0"/>
                          <a:cs typeface="Arial" panose="020B0604020202020204" pitchFamily="34" charset="0"/>
                        </a:rPr>
                        <a:t>CONSULT</a:t>
                      </a:r>
                      <a:endParaRPr lang="en-GB" sz="1400" dirty="0">
                        <a:effectLst/>
                        <a:latin typeface="Arial" panose="020B0604020202020204" pitchFamily="34" charset="0"/>
                        <a:cs typeface="Arial" panose="020B0604020202020204" pitchFamily="34" charset="0"/>
                      </a:endParaRPr>
                    </a:p>
                    <a:p>
                      <a:pPr algn="ctr">
                        <a:lnSpc>
                          <a:spcPts val="1400"/>
                        </a:lnSpc>
                        <a:spcAft>
                          <a:spcPts val="600"/>
                        </a:spcAft>
                      </a:pPr>
                      <a:r>
                        <a:rPr lang="en-GB" sz="1400" dirty="0">
                          <a:effectLst/>
                          <a:latin typeface="Arial" panose="020B0604020202020204" pitchFamily="34" charset="0"/>
                          <a:cs typeface="Arial" panose="020B0604020202020204" pitchFamily="34" charset="0"/>
                        </a:rPr>
                        <a:t>Key researchers and academics</a:t>
                      </a:r>
                    </a:p>
                    <a:p>
                      <a:pPr algn="ctr">
                        <a:lnSpc>
                          <a:spcPts val="1400"/>
                        </a:lnSpc>
                        <a:spcAft>
                          <a:spcPts val="600"/>
                        </a:spcAft>
                      </a:pPr>
                      <a:r>
                        <a:rPr lang="en-GB" sz="1400" dirty="0">
                          <a:effectLst/>
                          <a:latin typeface="Arial" panose="020B0604020202020204" pitchFamily="34" charset="0"/>
                          <a:cs typeface="Arial" panose="020B0604020202020204" pitchFamily="34" charset="0"/>
                        </a:rPr>
                        <a:t>Other NGOs</a:t>
                      </a:r>
                      <a:endParaRPr lang="en-GB" sz="1100" dirty="0">
                        <a:effectLst/>
                        <a:latin typeface="Arial" panose="020B0604020202020204" pitchFamily="34" charset="0"/>
                        <a:cs typeface="Arial" panose="020B0604020202020204" pitchFamily="34" charset="0"/>
                      </a:endParaRPr>
                    </a:p>
                    <a:p>
                      <a:pPr algn="ctr">
                        <a:lnSpc>
                          <a:spcPts val="1400"/>
                        </a:lnSpc>
                        <a:spcAft>
                          <a:spcPts val="600"/>
                        </a:spcAft>
                      </a:pP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solidFill>
                      <a:schemeClr val="accent3">
                        <a:lumMod val="40000"/>
                        <a:lumOff val="60000"/>
                      </a:schemeClr>
                    </a:solidFill>
                  </a:tcPr>
                </a:tc>
                <a:extLst>
                  <a:ext uri="{0D108BD9-81ED-4DB2-BD59-A6C34878D82A}">
                    <a16:rowId xmlns:a16="http://schemas.microsoft.com/office/drawing/2014/main" val="3622747849"/>
                  </a:ext>
                </a:extLst>
              </a:tr>
              <a:tr h="243412">
                <a:tc>
                  <a:txBody>
                    <a:bodyPr/>
                    <a:lstStyle/>
                    <a:p>
                      <a:pPr algn="just">
                        <a:lnSpc>
                          <a:spcPts val="1400"/>
                        </a:lnSpc>
                        <a:spcAft>
                          <a:spcPts val="600"/>
                        </a:spcAft>
                      </a:pPr>
                      <a:r>
                        <a:rPr lang="en-GB" sz="1100" dirty="0">
                          <a:effectLst/>
                          <a:latin typeface="Arial" panose="020B0604020202020204" pitchFamily="34" charset="0"/>
                          <a:cs typeface="Arial" panose="020B0604020202020204" pitchFamily="34" charset="0"/>
                        </a:rPr>
                        <a:t> </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oFill/>
                  </a:tcPr>
                </a:tc>
                <a:tc>
                  <a:txBody>
                    <a:bodyPr/>
                    <a:lstStyle/>
                    <a:p>
                      <a:pPr algn="just">
                        <a:lnSpc>
                          <a:spcPts val="1400"/>
                        </a:lnSpc>
                        <a:spcAft>
                          <a:spcPts val="600"/>
                        </a:spcAft>
                      </a:pPr>
                      <a:r>
                        <a:rPr lang="en-GB" sz="1100" dirty="0">
                          <a:effectLst/>
                          <a:latin typeface="Arial" panose="020B0604020202020204" pitchFamily="34" charset="0"/>
                          <a:cs typeface="Arial" panose="020B0604020202020204" pitchFamily="34" charset="0"/>
                        </a:rPr>
                        <a:t> </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oFill/>
                  </a:tcPr>
                </a:tc>
                <a:tc>
                  <a:txBody>
                    <a:bodyPr/>
                    <a:lstStyle/>
                    <a:p>
                      <a:pPr algn="l">
                        <a:lnSpc>
                          <a:spcPts val="1400"/>
                        </a:lnSpc>
                        <a:spcAft>
                          <a:spcPts val="600"/>
                        </a:spcAft>
                      </a:pPr>
                      <a:r>
                        <a:rPr lang="en-GB" sz="1100" dirty="0">
                          <a:effectLst/>
                          <a:latin typeface="Arial" panose="020B0604020202020204" pitchFamily="34" charset="0"/>
                          <a:cs typeface="Arial" panose="020B0604020202020204" pitchFamily="34" charset="0"/>
                        </a:rPr>
                        <a:t>LOW</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gradFill flip="none" rotWithShape="1">
                      <a:gsLst>
                        <a:gs pos="0">
                          <a:schemeClr val="accent2">
                            <a:lumMod val="60000"/>
                            <a:lumOff val="40000"/>
                          </a:schemeClr>
                        </a:gs>
                        <a:gs pos="100000">
                          <a:schemeClr val="accent2">
                            <a:lumMod val="20000"/>
                            <a:lumOff val="80000"/>
                          </a:schemeClr>
                        </a:gs>
                      </a:gsLst>
                      <a:lin ang="10800000" scaled="1"/>
                      <a:tileRect/>
                    </a:gradFill>
                  </a:tcPr>
                </a:tc>
                <a:tc>
                  <a:txBody>
                    <a:bodyPr/>
                    <a:lstStyle/>
                    <a:p>
                      <a:pPr algn="r">
                        <a:lnSpc>
                          <a:spcPts val="1400"/>
                        </a:lnSpc>
                        <a:spcAft>
                          <a:spcPts val="600"/>
                        </a:spcAft>
                      </a:pPr>
                      <a:r>
                        <a:rPr lang="en-GB" sz="1100" dirty="0">
                          <a:effectLst/>
                          <a:latin typeface="Arial" panose="020B0604020202020204" pitchFamily="34" charset="0"/>
                          <a:cs typeface="Arial" panose="020B0604020202020204" pitchFamily="34" charset="0"/>
                        </a:rPr>
                        <a:t>HIGH</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gradFill>
                      <a:gsLst>
                        <a:gs pos="0">
                          <a:srgbClr val="FF8B1F"/>
                        </a:gs>
                        <a:gs pos="100000">
                          <a:schemeClr val="accent2">
                            <a:lumMod val="60000"/>
                            <a:lumOff val="40000"/>
                          </a:schemeClr>
                        </a:gs>
                      </a:gsLst>
                      <a:lin ang="10800000" scaled="1"/>
                    </a:gradFill>
                  </a:tcPr>
                </a:tc>
                <a:extLst>
                  <a:ext uri="{0D108BD9-81ED-4DB2-BD59-A6C34878D82A}">
                    <a16:rowId xmlns:a16="http://schemas.microsoft.com/office/drawing/2014/main" val="4172412685"/>
                  </a:ext>
                </a:extLst>
              </a:tr>
              <a:tr h="243000">
                <a:tc>
                  <a:txBody>
                    <a:bodyPr/>
                    <a:lstStyle/>
                    <a:p>
                      <a:pPr algn="just">
                        <a:lnSpc>
                          <a:spcPts val="1400"/>
                        </a:lnSpc>
                        <a:spcAft>
                          <a:spcPts val="600"/>
                        </a:spcAft>
                      </a:pPr>
                      <a:r>
                        <a:rPr lang="en-GB" sz="1100" dirty="0">
                          <a:effectLst/>
                          <a:latin typeface="Arial" panose="020B0604020202020204" pitchFamily="34" charset="0"/>
                          <a:cs typeface="Arial" panose="020B0604020202020204" pitchFamily="34" charset="0"/>
                        </a:rPr>
                        <a:t> </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oFill/>
                  </a:tcPr>
                </a:tc>
                <a:tc>
                  <a:txBody>
                    <a:bodyPr/>
                    <a:lstStyle/>
                    <a:p>
                      <a:pPr algn="just">
                        <a:lnSpc>
                          <a:spcPts val="1400"/>
                        </a:lnSpc>
                        <a:spcAft>
                          <a:spcPts val="600"/>
                        </a:spcAft>
                      </a:pPr>
                      <a:r>
                        <a:rPr lang="en-GB" sz="1100" dirty="0">
                          <a:effectLst/>
                          <a:latin typeface="Arial" panose="020B0604020202020204" pitchFamily="34" charset="0"/>
                          <a:cs typeface="Arial" panose="020B0604020202020204" pitchFamily="34" charset="0"/>
                        </a:rPr>
                        <a:t> </a:t>
                      </a:r>
                      <a:endParaRPr lang="en-GB" sz="1100"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oFill/>
                  </a:tcPr>
                </a:tc>
                <a:tc gridSpan="2">
                  <a:txBody>
                    <a:bodyPr/>
                    <a:lstStyle/>
                    <a:p>
                      <a:pPr algn="ctr">
                        <a:lnSpc>
                          <a:spcPts val="1400"/>
                        </a:lnSpc>
                        <a:spcAft>
                          <a:spcPts val="600"/>
                        </a:spcAft>
                      </a:pPr>
                      <a:r>
                        <a:rPr lang="en-GB" sz="1100" b="1" dirty="0">
                          <a:effectLst/>
                          <a:latin typeface="Arial" panose="020B0604020202020204" pitchFamily="34" charset="0"/>
                          <a:cs typeface="Arial" panose="020B0604020202020204" pitchFamily="34" charset="0"/>
                        </a:rPr>
                        <a:t>POWER</a:t>
                      </a:r>
                      <a:endParaRPr lang="en-GB" sz="1100" b="1" dirty="0">
                        <a:solidFill>
                          <a:srgbClr val="373737"/>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B w="12700" cap="flat" cmpd="sng" algn="ctr">
                      <a:no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3434875752"/>
                  </a:ext>
                </a:extLst>
              </a:tr>
            </a:tbl>
          </a:graphicData>
        </a:graphic>
      </p:graphicFrame>
    </p:spTree>
    <p:extLst>
      <p:ext uri="{BB962C8B-B14F-4D97-AF65-F5344CB8AC3E}">
        <p14:creationId xmlns:p14="http://schemas.microsoft.com/office/powerpoint/2010/main" val="8250264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4538-459E-B819-A9B0-70D7581CAD73}"/>
              </a:ext>
            </a:extLst>
          </p:cNvPr>
          <p:cNvSpPr>
            <a:spLocks noGrp="1"/>
          </p:cNvSpPr>
          <p:nvPr>
            <p:ph type="title"/>
          </p:nvPr>
        </p:nvSpPr>
        <p:spPr>
          <a:xfrm>
            <a:off x="2368293" y="196202"/>
            <a:ext cx="6207326" cy="994172"/>
          </a:xfrm>
        </p:spPr>
        <p:txBody>
          <a:bodyPr>
            <a:normAutofit/>
          </a:bodyPr>
          <a:lstStyle/>
          <a:p>
            <a:r>
              <a:rPr lang="en-GB" sz="2800" dirty="0"/>
              <a:t>When to engage stakeholders?</a:t>
            </a:r>
            <a:br>
              <a:rPr lang="en-GB" sz="2800" dirty="0"/>
            </a:br>
            <a:r>
              <a:rPr lang="en-GB" sz="1800" dirty="0"/>
              <a:t>An example</a:t>
            </a:r>
            <a:endParaRPr lang="en-GB" sz="2800" dirty="0"/>
          </a:p>
        </p:txBody>
      </p:sp>
      <p:grpSp>
        <p:nvGrpSpPr>
          <p:cNvPr id="157" name="Group 156">
            <a:extLst>
              <a:ext uri="{FF2B5EF4-FFF2-40B4-BE49-F238E27FC236}">
                <a16:creationId xmlns:a16="http://schemas.microsoft.com/office/drawing/2014/main" id="{E12A93A2-11C0-15F3-E68C-326C76A14AEB}"/>
              </a:ext>
            </a:extLst>
          </p:cNvPr>
          <p:cNvGrpSpPr/>
          <p:nvPr/>
        </p:nvGrpSpPr>
        <p:grpSpPr>
          <a:xfrm>
            <a:off x="365754" y="1108527"/>
            <a:ext cx="7537962" cy="3843338"/>
            <a:chOff x="1840319" y="1791816"/>
            <a:chExt cx="9689756" cy="5124451"/>
          </a:xfrm>
        </p:grpSpPr>
        <p:cxnSp>
          <p:nvCxnSpPr>
            <p:cNvPr id="107" name="Connector: Elbow 106">
              <a:extLst>
                <a:ext uri="{FF2B5EF4-FFF2-40B4-BE49-F238E27FC236}">
                  <a16:creationId xmlns:a16="http://schemas.microsoft.com/office/drawing/2014/main" id="{A2E060F2-7B80-CB20-FB43-612575645E29}"/>
                </a:ext>
              </a:extLst>
            </p:cNvPr>
            <p:cNvCxnSpPr>
              <a:cxnSpLocks/>
            </p:cNvCxnSpPr>
            <p:nvPr/>
          </p:nvCxnSpPr>
          <p:spPr>
            <a:xfrm rot="5400000">
              <a:off x="6901508" y="2297723"/>
              <a:ext cx="807673" cy="1816050"/>
            </a:xfrm>
            <a:prstGeom prst="bentConnector3">
              <a:avLst>
                <a:gd name="adj1" fmla="val 50000"/>
              </a:avLst>
            </a:prstGeom>
            <a:ln w="38100">
              <a:solidFill>
                <a:srgbClr val="FF8B1F">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nector: Elbow 100">
              <a:extLst>
                <a:ext uri="{FF2B5EF4-FFF2-40B4-BE49-F238E27FC236}">
                  <a16:creationId xmlns:a16="http://schemas.microsoft.com/office/drawing/2014/main" id="{7B41A29A-783D-614A-E684-BA80FDF5BCAE}"/>
                </a:ext>
              </a:extLst>
            </p:cNvPr>
            <p:cNvCxnSpPr>
              <a:cxnSpLocks/>
            </p:cNvCxnSpPr>
            <p:nvPr/>
          </p:nvCxnSpPr>
          <p:spPr>
            <a:xfrm rot="16200000" flipH="1">
              <a:off x="8838404" y="2176876"/>
              <a:ext cx="791838" cy="2041909"/>
            </a:xfrm>
            <a:prstGeom prst="bentConnector3">
              <a:avLst>
                <a:gd name="adj1" fmla="val 50000"/>
              </a:avLst>
            </a:prstGeom>
            <a:ln w="38100">
              <a:solidFill>
                <a:srgbClr val="FF8B1F">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A95A8978-1896-9FAA-E0B9-16C3F75B96DC}"/>
                </a:ext>
              </a:extLst>
            </p:cNvPr>
            <p:cNvCxnSpPr>
              <a:cxnSpLocks/>
            </p:cNvCxnSpPr>
            <p:nvPr/>
          </p:nvCxnSpPr>
          <p:spPr>
            <a:xfrm rot="5400000" flipH="1" flipV="1">
              <a:off x="4607171" y="3649942"/>
              <a:ext cx="818706" cy="2758165"/>
            </a:xfrm>
            <a:prstGeom prst="bentConnector3">
              <a:avLst>
                <a:gd name="adj1" fmla="val 50000"/>
              </a:avLst>
            </a:prstGeom>
            <a:ln w="38100">
              <a:solidFill>
                <a:srgbClr val="FF8B1F">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84B7C506-B7CE-B427-CC89-8A5C13D8C910}"/>
                </a:ext>
              </a:extLst>
            </p:cNvPr>
            <p:cNvCxnSpPr>
              <a:cxnSpLocks/>
            </p:cNvCxnSpPr>
            <p:nvPr/>
          </p:nvCxnSpPr>
          <p:spPr>
            <a:xfrm rot="16200000" flipH="1">
              <a:off x="7873915" y="3141363"/>
              <a:ext cx="791838" cy="112930"/>
            </a:xfrm>
            <a:prstGeom prst="bentConnector3">
              <a:avLst>
                <a:gd name="adj1" fmla="val 50000"/>
              </a:avLst>
            </a:prstGeom>
            <a:ln w="38100">
              <a:solidFill>
                <a:srgbClr val="FF8B1F">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CE6303F0-BA56-FD0B-13D7-2693917ED88A}"/>
                </a:ext>
              </a:extLst>
            </p:cNvPr>
            <p:cNvCxnSpPr>
              <a:cxnSpLocks/>
              <a:stCxn id="54" idx="2"/>
              <a:endCxn id="6" idx="0"/>
            </p:cNvCxnSpPr>
            <p:nvPr/>
          </p:nvCxnSpPr>
          <p:spPr>
            <a:xfrm rot="5400000">
              <a:off x="5075557" y="2232846"/>
              <a:ext cx="791832" cy="1929957"/>
            </a:xfrm>
            <a:prstGeom prst="bentConnector3">
              <a:avLst/>
            </a:prstGeom>
            <a:ln w="38100">
              <a:solidFill>
                <a:srgbClr val="FF8B1F">
                  <a:alpha val="8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086538B-7F90-3C34-81DF-5C9AC21DD7EB}"/>
                </a:ext>
              </a:extLst>
            </p:cNvPr>
            <p:cNvSpPr/>
            <p:nvPr/>
          </p:nvSpPr>
          <p:spPr>
            <a:xfrm>
              <a:off x="1840320" y="3593741"/>
              <a:ext cx="1554126" cy="101009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latin typeface="Arial" panose="020B0604020202020204" pitchFamily="34" charset="0"/>
                  <a:cs typeface="Arial" panose="020B0604020202020204" pitchFamily="34" charset="0"/>
                </a:rPr>
                <a:t>Define evaluation activities</a:t>
              </a:r>
            </a:p>
          </p:txBody>
        </p:sp>
        <p:sp>
          <p:nvSpPr>
            <p:cNvPr id="5" name="Rectangle 4">
              <a:extLst>
                <a:ext uri="{FF2B5EF4-FFF2-40B4-BE49-F238E27FC236}">
                  <a16:creationId xmlns:a16="http://schemas.microsoft.com/office/drawing/2014/main" id="{22E09457-1639-D549-141B-E057FD104021}"/>
                </a:ext>
              </a:extLst>
            </p:cNvPr>
            <p:cNvSpPr/>
            <p:nvPr/>
          </p:nvSpPr>
          <p:spPr>
            <a:xfrm>
              <a:off x="9476502" y="3593741"/>
              <a:ext cx="1554126" cy="10100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latin typeface="Arial" panose="020B0604020202020204" pitchFamily="34" charset="0"/>
                  <a:cs typeface="Arial" panose="020B0604020202020204" pitchFamily="34" charset="0"/>
                </a:rPr>
                <a:t>Draft </a:t>
              </a:r>
              <a:r>
                <a:rPr lang="en-GB" sz="1350" dirty="0" err="1">
                  <a:solidFill>
                    <a:schemeClr val="tx1"/>
                  </a:solidFill>
                  <a:latin typeface="Arial" panose="020B0604020202020204" pitchFamily="34" charset="0"/>
                  <a:cs typeface="Arial" panose="020B0604020202020204" pitchFamily="34" charset="0"/>
                </a:rPr>
                <a:t>ToR</a:t>
              </a:r>
              <a:endParaRPr lang="en-GB" sz="1350"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A35FA0C-B452-D00C-B822-86E20F9851FA}"/>
                </a:ext>
              </a:extLst>
            </p:cNvPr>
            <p:cNvSpPr/>
            <p:nvPr/>
          </p:nvSpPr>
          <p:spPr>
            <a:xfrm>
              <a:off x="3729432" y="3593740"/>
              <a:ext cx="1554126" cy="101009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latin typeface="Arial" panose="020B0604020202020204" pitchFamily="34" charset="0"/>
                  <a:cs typeface="Arial" panose="020B0604020202020204" pitchFamily="34" charset="0"/>
                </a:rPr>
                <a:t>Define evaluation timeline</a:t>
              </a:r>
            </a:p>
          </p:txBody>
        </p:sp>
        <p:sp>
          <p:nvSpPr>
            <p:cNvPr id="7" name="Rectangle 6">
              <a:extLst>
                <a:ext uri="{FF2B5EF4-FFF2-40B4-BE49-F238E27FC236}">
                  <a16:creationId xmlns:a16="http://schemas.microsoft.com/office/drawing/2014/main" id="{03E800EB-900B-09B3-C46C-6417A9687990}"/>
                </a:ext>
              </a:extLst>
            </p:cNvPr>
            <p:cNvSpPr/>
            <p:nvPr/>
          </p:nvSpPr>
          <p:spPr>
            <a:xfrm>
              <a:off x="7509369" y="3593741"/>
              <a:ext cx="1633861" cy="101009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latin typeface="Arial" panose="020B0604020202020204" pitchFamily="34" charset="0"/>
                  <a:cs typeface="Arial" panose="020B0604020202020204" pitchFamily="34" charset="0"/>
                </a:rPr>
                <a:t>Make data arrangements</a:t>
              </a:r>
            </a:p>
          </p:txBody>
        </p:sp>
        <p:sp>
          <p:nvSpPr>
            <p:cNvPr id="16" name="Rectangle 15">
              <a:extLst>
                <a:ext uri="{FF2B5EF4-FFF2-40B4-BE49-F238E27FC236}">
                  <a16:creationId xmlns:a16="http://schemas.microsoft.com/office/drawing/2014/main" id="{08888186-61B4-8BDF-33CB-974E62D62339}"/>
                </a:ext>
              </a:extLst>
            </p:cNvPr>
            <p:cNvSpPr/>
            <p:nvPr/>
          </p:nvSpPr>
          <p:spPr>
            <a:xfrm>
              <a:off x="3881092" y="1802327"/>
              <a:ext cx="1554126" cy="1010092"/>
            </a:xfrm>
            <a:prstGeom prst="rect">
              <a:avLst/>
            </a:prstGeom>
            <a:solidFill>
              <a:srgbClr val="FF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Intermediate Bodies</a:t>
              </a:r>
            </a:p>
          </p:txBody>
        </p:sp>
        <p:sp>
          <p:nvSpPr>
            <p:cNvPr id="17" name="Rectangle 16">
              <a:extLst>
                <a:ext uri="{FF2B5EF4-FFF2-40B4-BE49-F238E27FC236}">
                  <a16:creationId xmlns:a16="http://schemas.microsoft.com/office/drawing/2014/main" id="{6B2B6E45-15C1-CEAA-F72A-11E0E7BA4A63}"/>
                </a:ext>
              </a:extLst>
            </p:cNvPr>
            <p:cNvSpPr/>
            <p:nvPr/>
          </p:nvSpPr>
          <p:spPr>
            <a:xfrm>
              <a:off x="7434593" y="1791816"/>
              <a:ext cx="1554126" cy="1010092"/>
            </a:xfrm>
            <a:prstGeom prst="rect">
              <a:avLst/>
            </a:prstGeom>
            <a:solidFill>
              <a:srgbClr val="FF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Paying Agency</a:t>
              </a:r>
            </a:p>
          </p:txBody>
        </p:sp>
        <p:sp>
          <p:nvSpPr>
            <p:cNvPr id="18" name="Rectangle 17">
              <a:extLst>
                <a:ext uri="{FF2B5EF4-FFF2-40B4-BE49-F238E27FC236}">
                  <a16:creationId xmlns:a16="http://schemas.microsoft.com/office/drawing/2014/main" id="{952276B1-6DE7-D55C-81F0-98300EC16ACA}"/>
                </a:ext>
              </a:extLst>
            </p:cNvPr>
            <p:cNvSpPr/>
            <p:nvPr/>
          </p:nvSpPr>
          <p:spPr>
            <a:xfrm>
              <a:off x="2860378" y="5374581"/>
              <a:ext cx="1554126" cy="1010092"/>
            </a:xfrm>
            <a:prstGeom prst="rect">
              <a:avLst/>
            </a:prstGeom>
            <a:solidFill>
              <a:srgbClr val="FF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Politicians</a:t>
              </a:r>
            </a:p>
          </p:txBody>
        </p:sp>
        <p:sp>
          <p:nvSpPr>
            <p:cNvPr id="19" name="Rectangle 18">
              <a:extLst>
                <a:ext uri="{FF2B5EF4-FFF2-40B4-BE49-F238E27FC236}">
                  <a16:creationId xmlns:a16="http://schemas.microsoft.com/office/drawing/2014/main" id="{A679BE24-8469-CC79-D688-4D2F0B19525E}"/>
                </a:ext>
              </a:extLst>
            </p:cNvPr>
            <p:cNvSpPr/>
            <p:nvPr/>
          </p:nvSpPr>
          <p:spPr>
            <a:xfrm>
              <a:off x="4638674" y="5374581"/>
              <a:ext cx="1554126" cy="1010092"/>
            </a:xfrm>
            <a:prstGeom prst="rect">
              <a:avLst/>
            </a:prstGeom>
            <a:solidFill>
              <a:srgbClr val="FF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Strong Farmer Unions</a:t>
              </a:r>
            </a:p>
          </p:txBody>
        </p:sp>
        <p:cxnSp>
          <p:nvCxnSpPr>
            <p:cNvPr id="21" name="Connector: Elbow 20">
              <a:extLst>
                <a:ext uri="{FF2B5EF4-FFF2-40B4-BE49-F238E27FC236}">
                  <a16:creationId xmlns:a16="http://schemas.microsoft.com/office/drawing/2014/main" id="{B0CACD3D-4503-A6BD-FE10-F0C9A8D91E8B}"/>
                </a:ext>
              </a:extLst>
            </p:cNvPr>
            <p:cNvCxnSpPr>
              <a:cxnSpLocks/>
            </p:cNvCxnSpPr>
            <p:nvPr/>
          </p:nvCxnSpPr>
          <p:spPr>
            <a:xfrm rot="5400000">
              <a:off x="3248819" y="2182695"/>
              <a:ext cx="781327" cy="2040773"/>
            </a:xfrm>
            <a:prstGeom prst="bentConnector3">
              <a:avLst>
                <a:gd name="adj1" fmla="val 50000"/>
              </a:avLst>
            </a:prstGeom>
            <a:ln w="38100">
              <a:solidFill>
                <a:srgbClr val="FF8B1F">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50EADB59-7E91-C65C-4A2C-D5D312A650FB}"/>
                </a:ext>
              </a:extLst>
            </p:cNvPr>
            <p:cNvCxnSpPr>
              <a:cxnSpLocks/>
            </p:cNvCxnSpPr>
            <p:nvPr/>
          </p:nvCxnSpPr>
          <p:spPr>
            <a:xfrm rot="5400000">
              <a:off x="4193375" y="3127257"/>
              <a:ext cx="781326" cy="151661"/>
            </a:xfrm>
            <a:prstGeom prst="bentConnector3">
              <a:avLst>
                <a:gd name="adj1" fmla="val 50000"/>
              </a:avLst>
            </a:prstGeom>
            <a:ln w="38100">
              <a:solidFill>
                <a:srgbClr val="FF8B1F">
                  <a:alpha val="8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5E45E9A-2292-511A-0C68-757829795E60}"/>
                </a:ext>
              </a:extLst>
            </p:cNvPr>
            <p:cNvSpPr txBox="1"/>
            <p:nvPr/>
          </p:nvSpPr>
          <p:spPr>
            <a:xfrm>
              <a:off x="3903587" y="3013160"/>
              <a:ext cx="5085133" cy="400109"/>
            </a:xfrm>
            <a:prstGeom prst="rect">
              <a:avLst/>
            </a:prstGeom>
            <a:solidFill>
              <a:srgbClr val="FF8B1F">
                <a:alpha val="80000"/>
              </a:srgbClr>
            </a:solidFill>
          </p:spPr>
          <p:txBody>
            <a:bodyPr wrap="square" rtlCol="0">
              <a:spAutoFit/>
            </a:bodyPr>
            <a:lstStyle/>
            <a:p>
              <a:pPr algn="ctr"/>
              <a:r>
                <a:rPr lang="en-GB" sz="1350" dirty="0">
                  <a:latin typeface="Arial" panose="020B0604020202020204" pitchFamily="34" charset="0"/>
                  <a:cs typeface="Arial" panose="020B0604020202020204" pitchFamily="34" charset="0"/>
                </a:rPr>
                <a:t>Collaborate</a:t>
              </a:r>
            </a:p>
          </p:txBody>
        </p:sp>
        <p:sp>
          <p:nvSpPr>
            <p:cNvPr id="54" name="Rectangle 53">
              <a:extLst>
                <a:ext uri="{FF2B5EF4-FFF2-40B4-BE49-F238E27FC236}">
                  <a16:creationId xmlns:a16="http://schemas.microsoft.com/office/drawing/2014/main" id="{204C13E5-81D0-FBAA-67CE-CCD2FDDCDBBE}"/>
                </a:ext>
              </a:extLst>
            </p:cNvPr>
            <p:cNvSpPr/>
            <p:nvPr/>
          </p:nvSpPr>
          <p:spPr>
            <a:xfrm>
              <a:off x="5659388" y="1791816"/>
              <a:ext cx="1554126" cy="1010092"/>
            </a:xfrm>
            <a:prstGeom prst="rect">
              <a:avLst/>
            </a:prstGeom>
            <a:solidFill>
              <a:srgbClr val="FF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Regional Authorities</a:t>
              </a:r>
            </a:p>
          </p:txBody>
        </p:sp>
        <p:cxnSp>
          <p:nvCxnSpPr>
            <p:cNvPr id="58" name="Connector: Elbow 57">
              <a:extLst>
                <a:ext uri="{FF2B5EF4-FFF2-40B4-BE49-F238E27FC236}">
                  <a16:creationId xmlns:a16="http://schemas.microsoft.com/office/drawing/2014/main" id="{F189C1CF-9019-6B0D-54DE-447DA1E04E53}"/>
                </a:ext>
              </a:extLst>
            </p:cNvPr>
            <p:cNvCxnSpPr>
              <a:cxnSpLocks/>
              <a:stCxn id="18" idx="0"/>
              <a:endCxn id="4" idx="2"/>
            </p:cNvCxnSpPr>
            <p:nvPr/>
          </p:nvCxnSpPr>
          <p:spPr>
            <a:xfrm rot="16200000" flipV="1">
              <a:off x="2742039" y="4479177"/>
              <a:ext cx="770748" cy="1020058"/>
            </a:xfrm>
            <a:prstGeom prst="bentConnector3">
              <a:avLst>
                <a:gd name="adj1" fmla="val 50000"/>
              </a:avLst>
            </a:prstGeom>
            <a:ln w="38100">
              <a:solidFill>
                <a:srgbClr val="FF8B1F">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24CD6ABB-ACEA-12A0-5954-5FC32308930E}"/>
                </a:ext>
              </a:extLst>
            </p:cNvPr>
            <p:cNvCxnSpPr>
              <a:cxnSpLocks/>
              <a:stCxn id="19" idx="0"/>
              <a:endCxn id="4" idx="2"/>
            </p:cNvCxnSpPr>
            <p:nvPr/>
          </p:nvCxnSpPr>
          <p:spPr>
            <a:xfrm rot="16200000" flipV="1">
              <a:off x="3631186" y="3590029"/>
              <a:ext cx="770748" cy="2798354"/>
            </a:xfrm>
            <a:prstGeom prst="bentConnector3">
              <a:avLst>
                <a:gd name="adj1" fmla="val 50000"/>
              </a:avLst>
            </a:prstGeom>
            <a:ln w="38100">
              <a:solidFill>
                <a:srgbClr val="FF8B1F">
                  <a:alpha val="8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841B6B49-E421-E8A8-B570-519F963848A1}"/>
                </a:ext>
              </a:extLst>
            </p:cNvPr>
            <p:cNvSpPr txBox="1"/>
            <p:nvPr/>
          </p:nvSpPr>
          <p:spPr>
            <a:xfrm>
              <a:off x="3313270" y="4839656"/>
              <a:ext cx="2305272" cy="400109"/>
            </a:xfrm>
            <a:prstGeom prst="rect">
              <a:avLst/>
            </a:prstGeom>
            <a:solidFill>
              <a:srgbClr val="FF8B1F">
                <a:alpha val="80000"/>
              </a:srgbClr>
            </a:solidFill>
            <a:ln>
              <a:solidFill>
                <a:srgbClr val="000000">
                  <a:alpha val="80000"/>
                </a:srgbClr>
              </a:solidFill>
            </a:ln>
          </p:spPr>
          <p:txBody>
            <a:bodyPr wrap="square" rtlCol="0">
              <a:spAutoFit/>
            </a:bodyPr>
            <a:lstStyle/>
            <a:p>
              <a:pPr algn="ctr"/>
              <a:r>
                <a:rPr lang="en-GB" sz="1350" dirty="0">
                  <a:latin typeface="Arial" panose="020B0604020202020204" pitchFamily="34" charset="0"/>
                  <a:cs typeface="Arial" panose="020B0604020202020204" pitchFamily="34" charset="0"/>
                </a:rPr>
                <a:t>Collaborate</a:t>
              </a:r>
            </a:p>
          </p:txBody>
        </p:sp>
        <p:sp>
          <p:nvSpPr>
            <p:cNvPr id="72" name="Rectangle 71">
              <a:extLst>
                <a:ext uri="{FF2B5EF4-FFF2-40B4-BE49-F238E27FC236}">
                  <a16:creationId xmlns:a16="http://schemas.microsoft.com/office/drawing/2014/main" id="{108D0C1B-B881-AA45-8EB1-C976BA9DA699}"/>
                </a:ext>
              </a:extLst>
            </p:cNvPr>
            <p:cNvSpPr/>
            <p:nvPr/>
          </p:nvSpPr>
          <p:spPr>
            <a:xfrm>
              <a:off x="5618544" y="3609576"/>
              <a:ext cx="1554126" cy="1010092"/>
            </a:xfrm>
            <a:prstGeom prst="rect">
              <a:avLst/>
            </a:prstGeom>
            <a:solidFill>
              <a:schemeClr val="accent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latin typeface="Arial" panose="020B0604020202020204" pitchFamily="34" charset="0"/>
                  <a:cs typeface="Arial" panose="020B0604020202020204" pitchFamily="34" charset="0"/>
                </a:rPr>
                <a:t>Draft general evaluation framework</a:t>
              </a:r>
            </a:p>
          </p:txBody>
        </p:sp>
        <p:sp>
          <p:nvSpPr>
            <p:cNvPr id="95" name="Rectangle 94">
              <a:extLst>
                <a:ext uri="{FF2B5EF4-FFF2-40B4-BE49-F238E27FC236}">
                  <a16:creationId xmlns:a16="http://schemas.microsoft.com/office/drawing/2014/main" id="{DFC49966-E36A-15E1-2E52-252D530A11C9}"/>
                </a:ext>
              </a:extLst>
            </p:cNvPr>
            <p:cNvSpPr/>
            <p:nvPr/>
          </p:nvSpPr>
          <p:spPr>
            <a:xfrm>
              <a:off x="9484566" y="1791816"/>
              <a:ext cx="1554126" cy="101009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Researchers, Academics</a:t>
              </a:r>
            </a:p>
          </p:txBody>
        </p:sp>
        <p:cxnSp>
          <p:nvCxnSpPr>
            <p:cNvPr id="96" name="Connector: Elbow 95">
              <a:extLst>
                <a:ext uri="{FF2B5EF4-FFF2-40B4-BE49-F238E27FC236}">
                  <a16:creationId xmlns:a16="http://schemas.microsoft.com/office/drawing/2014/main" id="{C4C0B3F7-97D2-5750-C5F0-B6DD5521C7F6}"/>
                </a:ext>
              </a:extLst>
            </p:cNvPr>
            <p:cNvCxnSpPr>
              <a:cxnSpLocks/>
              <a:stCxn id="95" idx="3"/>
              <a:endCxn id="5" idx="3"/>
            </p:cNvCxnSpPr>
            <p:nvPr/>
          </p:nvCxnSpPr>
          <p:spPr>
            <a:xfrm flipH="1">
              <a:off x="11030628" y="2296862"/>
              <a:ext cx="8064" cy="1801925"/>
            </a:xfrm>
            <a:prstGeom prst="bentConnector3">
              <a:avLst>
                <a:gd name="adj1" fmla="val -3750132"/>
              </a:avLst>
            </a:prstGeom>
            <a:ln w="38100">
              <a:solidFill>
                <a:srgbClr val="FF8B1F">
                  <a:alpha val="4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8F7E14EA-D1EB-88C4-FAFA-C5C7C96F89E9}"/>
                </a:ext>
              </a:extLst>
            </p:cNvPr>
            <p:cNvSpPr txBox="1"/>
            <p:nvPr/>
          </p:nvSpPr>
          <p:spPr>
            <a:xfrm rot="16200000">
              <a:off x="10560140" y="3012875"/>
              <a:ext cx="1554125" cy="385744"/>
            </a:xfrm>
            <a:prstGeom prst="rect">
              <a:avLst/>
            </a:prstGeom>
            <a:solidFill>
              <a:srgbClr val="FF8B1F">
                <a:alpha val="40000"/>
              </a:srgbClr>
            </a:solidFill>
          </p:spPr>
          <p:txBody>
            <a:bodyPr wrap="square" rtlCol="0">
              <a:spAutoFit/>
            </a:bodyPr>
            <a:lstStyle/>
            <a:p>
              <a:pPr algn="ctr"/>
              <a:r>
                <a:rPr lang="en-GB" sz="1350" dirty="0">
                  <a:latin typeface="Arial" panose="020B0604020202020204" pitchFamily="34" charset="0"/>
                  <a:cs typeface="Arial" panose="020B0604020202020204" pitchFamily="34" charset="0"/>
                </a:rPr>
                <a:t>Consult</a:t>
              </a:r>
            </a:p>
          </p:txBody>
        </p:sp>
        <p:sp>
          <p:nvSpPr>
            <p:cNvPr id="141" name="Rectangle 140">
              <a:extLst>
                <a:ext uri="{FF2B5EF4-FFF2-40B4-BE49-F238E27FC236}">
                  <a16:creationId xmlns:a16="http://schemas.microsoft.com/office/drawing/2014/main" id="{2CD36065-4D78-420A-0454-D02BE5B445FE}"/>
                </a:ext>
              </a:extLst>
            </p:cNvPr>
            <p:cNvSpPr/>
            <p:nvPr/>
          </p:nvSpPr>
          <p:spPr>
            <a:xfrm>
              <a:off x="7706270" y="5374581"/>
              <a:ext cx="1554126" cy="101009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Environment NGOs</a:t>
              </a:r>
            </a:p>
          </p:txBody>
        </p:sp>
        <p:sp>
          <p:nvSpPr>
            <p:cNvPr id="142" name="Rectangle 141">
              <a:extLst>
                <a:ext uri="{FF2B5EF4-FFF2-40B4-BE49-F238E27FC236}">
                  <a16:creationId xmlns:a16="http://schemas.microsoft.com/office/drawing/2014/main" id="{6F58B545-231C-ABD6-8636-55DC43A8A13C}"/>
                </a:ext>
              </a:extLst>
            </p:cNvPr>
            <p:cNvSpPr/>
            <p:nvPr/>
          </p:nvSpPr>
          <p:spPr>
            <a:xfrm>
              <a:off x="9484566" y="5374581"/>
              <a:ext cx="1554126" cy="101009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Farm Advisors,</a:t>
              </a:r>
            </a:p>
            <a:p>
              <a:pPr algn="ctr"/>
              <a:r>
                <a:rPr lang="en-GB" sz="1350" dirty="0">
                  <a:latin typeface="Arial" panose="020B0604020202020204" pitchFamily="34" charset="0"/>
                  <a:cs typeface="Arial" panose="020B0604020202020204" pitchFamily="34" charset="0"/>
                </a:rPr>
                <a:t>Consultants</a:t>
              </a:r>
            </a:p>
          </p:txBody>
        </p:sp>
        <p:cxnSp>
          <p:nvCxnSpPr>
            <p:cNvPr id="143" name="Connector: Elbow 142">
              <a:extLst>
                <a:ext uri="{FF2B5EF4-FFF2-40B4-BE49-F238E27FC236}">
                  <a16:creationId xmlns:a16="http://schemas.microsoft.com/office/drawing/2014/main" id="{57F40A2B-8C68-8BA1-E365-F1EE46E315B7}"/>
                </a:ext>
              </a:extLst>
            </p:cNvPr>
            <p:cNvCxnSpPr>
              <a:cxnSpLocks/>
            </p:cNvCxnSpPr>
            <p:nvPr/>
          </p:nvCxnSpPr>
          <p:spPr>
            <a:xfrm rot="5400000" flipH="1">
              <a:off x="3987132" y="1951978"/>
              <a:ext cx="2349387" cy="6643014"/>
            </a:xfrm>
            <a:prstGeom prst="bentConnector4">
              <a:avLst>
                <a:gd name="adj1" fmla="val -9730"/>
                <a:gd name="adj2" fmla="val 103441"/>
              </a:avLst>
            </a:prstGeom>
            <a:ln w="38100">
              <a:solidFill>
                <a:srgbClr val="FF8B1F">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a:extLst>
                <a:ext uri="{FF2B5EF4-FFF2-40B4-BE49-F238E27FC236}">
                  <a16:creationId xmlns:a16="http://schemas.microsoft.com/office/drawing/2014/main" id="{7D5F2243-410B-CCEE-51F5-8994D9E836A2}"/>
                </a:ext>
              </a:extLst>
            </p:cNvPr>
            <p:cNvCxnSpPr>
              <a:cxnSpLocks/>
            </p:cNvCxnSpPr>
            <p:nvPr/>
          </p:nvCxnSpPr>
          <p:spPr>
            <a:xfrm rot="5400000" flipH="1">
              <a:off x="4876280" y="1062830"/>
              <a:ext cx="2349387" cy="8421310"/>
            </a:xfrm>
            <a:prstGeom prst="bentConnector4">
              <a:avLst>
                <a:gd name="adj1" fmla="val -9730"/>
                <a:gd name="adj2" fmla="val 102715"/>
              </a:avLst>
            </a:prstGeom>
            <a:ln w="38100">
              <a:solidFill>
                <a:srgbClr val="FF8B1F">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a:extLst>
                <a:ext uri="{FF2B5EF4-FFF2-40B4-BE49-F238E27FC236}">
                  <a16:creationId xmlns:a16="http://schemas.microsoft.com/office/drawing/2014/main" id="{D1915247-64E2-747C-B53F-32089F8B36FF}"/>
                </a:ext>
              </a:extLst>
            </p:cNvPr>
            <p:cNvCxnSpPr>
              <a:cxnSpLocks/>
              <a:stCxn id="141" idx="0"/>
              <a:endCxn id="72" idx="2"/>
            </p:cNvCxnSpPr>
            <p:nvPr/>
          </p:nvCxnSpPr>
          <p:spPr>
            <a:xfrm rot="16200000" flipV="1">
              <a:off x="7062014" y="3953262"/>
              <a:ext cx="754913" cy="2087726"/>
            </a:xfrm>
            <a:prstGeom prst="bentConnector3">
              <a:avLst>
                <a:gd name="adj1" fmla="val 45823"/>
              </a:avLst>
            </a:prstGeom>
            <a:ln w="38100">
              <a:solidFill>
                <a:srgbClr val="FF8B1F">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958DA756-9EED-57B2-FECC-3828E7968147}"/>
                </a:ext>
              </a:extLst>
            </p:cNvPr>
            <p:cNvCxnSpPr>
              <a:cxnSpLocks/>
              <a:stCxn id="142" idx="0"/>
              <a:endCxn id="72" idx="2"/>
            </p:cNvCxnSpPr>
            <p:nvPr/>
          </p:nvCxnSpPr>
          <p:spPr>
            <a:xfrm rot="16200000" flipV="1">
              <a:off x="7951162" y="3064114"/>
              <a:ext cx="754913" cy="3866022"/>
            </a:xfrm>
            <a:prstGeom prst="bentConnector3">
              <a:avLst>
                <a:gd name="adj1" fmla="val 45823"/>
              </a:avLst>
            </a:prstGeom>
            <a:ln w="38100">
              <a:solidFill>
                <a:srgbClr val="FF8B1F">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AC48D4DC-4084-992F-CD41-655EBEBCAAEC}"/>
                </a:ext>
              </a:extLst>
            </p:cNvPr>
            <p:cNvSpPr txBox="1"/>
            <p:nvPr/>
          </p:nvSpPr>
          <p:spPr>
            <a:xfrm>
              <a:off x="7865194" y="4831783"/>
              <a:ext cx="2305272" cy="400109"/>
            </a:xfrm>
            <a:prstGeom prst="rect">
              <a:avLst/>
            </a:prstGeom>
            <a:solidFill>
              <a:srgbClr val="FF8B1F">
                <a:alpha val="60000"/>
              </a:srgbClr>
            </a:solidFill>
            <a:ln>
              <a:solidFill>
                <a:srgbClr val="000000">
                  <a:alpha val="80000"/>
                </a:srgbClr>
              </a:solidFill>
            </a:ln>
          </p:spPr>
          <p:txBody>
            <a:bodyPr wrap="square" rtlCol="0">
              <a:spAutoFit/>
            </a:bodyPr>
            <a:lstStyle/>
            <a:p>
              <a:pPr algn="ctr"/>
              <a:r>
                <a:rPr lang="en-GB" sz="1350" dirty="0">
                  <a:latin typeface="Arial" panose="020B0604020202020204" pitchFamily="34" charset="0"/>
                  <a:cs typeface="Arial" panose="020B0604020202020204" pitchFamily="34" charset="0"/>
                </a:rPr>
                <a:t>Involve</a:t>
              </a:r>
            </a:p>
          </p:txBody>
        </p:sp>
        <p:sp>
          <p:nvSpPr>
            <p:cNvPr id="156" name="TextBox 155">
              <a:extLst>
                <a:ext uri="{FF2B5EF4-FFF2-40B4-BE49-F238E27FC236}">
                  <a16:creationId xmlns:a16="http://schemas.microsoft.com/office/drawing/2014/main" id="{D59E07D0-A481-5FA5-DB19-53BE15B2881F}"/>
                </a:ext>
              </a:extLst>
            </p:cNvPr>
            <p:cNvSpPr txBox="1"/>
            <p:nvPr/>
          </p:nvSpPr>
          <p:spPr>
            <a:xfrm>
              <a:off x="7852264" y="6516158"/>
              <a:ext cx="2305272" cy="400109"/>
            </a:xfrm>
            <a:prstGeom prst="rect">
              <a:avLst/>
            </a:prstGeom>
            <a:solidFill>
              <a:srgbClr val="FF8B1F">
                <a:alpha val="60000"/>
              </a:srgbClr>
            </a:solidFill>
            <a:ln>
              <a:solidFill>
                <a:srgbClr val="000000">
                  <a:alpha val="80000"/>
                </a:srgbClr>
              </a:solidFill>
            </a:ln>
          </p:spPr>
          <p:txBody>
            <a:bodyPr wrap="square" rtlCol="0">
              <a:spAutoFit/>
            </a:bodyPr>
            <a:lstStyle/>
            <a:p>
              <a:pPr algn="ctr"/>
              <a:r>
                <a:rPr lang="en-GB" sz="1350" dirty="0">
                  <a:latin typeface="Arial" panose="020B0604020202020204" pitchFamily="34" charset="0"/>
                  <a:cs typeface="Arial" panose="020B0604020202020204" pitchFamily="34" charset="0"/>
                </a:rPr>
                <a:t>Involve</a:t>
              </a:r>
            </a:p>
          </p:txBody>
        </p:sp>
      </p:grpSp>
    </p:spTree>
    <p:extLst>
      <p:ext uri="{BB962C8B-B14F-4D97-AF65-F5344CB8AC3E}">
        <p14:creationId xmlns:p14="http://schemas.microsoft.com/office/powerpoint/2010/main" val="41282832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BE353-D8D5-6FD1-D45D-EA8C26C747A2}"/>
              </a:ext>
            </a:extLst>
          </p:cNvPr>
          <p:cNvSpPr>
            <a:spLocks noGrp="1"/>
          </p:cNvSpPr>
          <p:nvPr>
            <p:ph type="title"/>
          </p:nvPr>
        </p:nvSpPr>
        <p:spPr>
          <a:xfrm>
            <a:off x="2358896" y="80359"/>
            <a:ext cx="4845093" cy="908345"/>
          </a:xfrm>
        </p:spPr>
        <p:txBody>
          <a:bodyPr/>
          <a:lstStyle/>
          <a:p>
            <a:r>
              <a:rPr lang="en-GB" dirty="0"/>
              <a:t>How to engage them? </a:t>
            </a:r>
          </a:p>
        </p:txBody>
      </p:sp>
      <p:graphicFrame>
        <p:nvGraphicFramePr>
          <p:cNvPr id="4" name="Table 4">
            <a:extLst>
              <a:ext uri="{FF2B5EF4-FFF2-40B4-BE49-F238E27FC236}">
                <a16:creationId xmlns:a16="http://schemas.microsoft.com/office/drawing/2014/main" id="{36FBB9C2-8764-40B9-A185-7BFF67AF90FF}"/>
              </a:ext>
            </a:extLst>
          </p:cNvPr>
          <p:cNvGraphicFramePr>
            <a:graphicFrameLocks noGrp="1"/>
          </p:cNvGraphicFramePr>
          <p:nvPr>
            <p:ph idx="1"/>
            <p:extLst>
              <p:ext uri="{D42A27DB-BD31-4B8C-83A1-F6EECF244321}">
                <p14:modId xmlns:p14="http://schemas.microsoft.com/office/powerpoint/2010/main" val="3200075963"/>
              </p:ext>
            </p:extLst>
          </p:nvPr>
        </p:nvGraphicFramePr>
        <p:xfrm>
          <a:off x="690433" y="1202402"/>
          <a:ext cx="7886700" cy="3021330"/>
        </p:xfrm>
        <a:graphic>
          <a:graphicData uri="http://schemas.openxmlformats.org/drawingml/2006/table">
            <a:tbl>
              <a:tblPr firstRow="1" firstCol="1">
                <a:tableStyleId>{5C22544A-7EE6-4342-B048-85BDC9FD1C3A}</a:tableStyleId>
              </a:tblPr>
              <a:tblGrid>
                <a:gridCol w="1867343">
                  <a:extLst>
                    <a:ext uri="{9D8B030D-6E8A-4147-A177-3AD203B41FA5}">
                      <a16:colId xmlns:a16="http://schemas.microsoft.com/office/drawing/2014/main" val="4124838613"/>
                    </a:ext>
                  </a:extLst>
                </a:gridCol>
                <a:gridCol w="6019357">
                  <a:extLst>
                    <a:ext uri="{9D8B030D-6E8A-4147-A177-3AD203B41FA5}">
                      <a16:colId xmlns:a16="http://schemas.microsoft.com/office/drawing/2014/main" val="368316519"/>
                    </a:ext>
                  </a:extLst>
                </a:gridCol>
              </a:tblGrid>
              <a:tr h="278130">
                <a:tc>
                  <a:txBody>
                    <a:bodyPr/>
                    <a:lstStyle/>
                    <a:p>
                      <a:r>
                        <a:rPr lang="en-GB" sz="1000" dirty="0">
                          <a:latin typeface="Arial" panose="020B0604020202020204" pitchFamily="34" charset="0"/>
                          <a:cs typeface="Arial" panose="020B0604020202020204" pitchFamily="34" charset="0"/>
                        </a:rPr>
                        <a:t>Level of engagement</a:t>
                      </a:r>
                    </a:p>
                  </a:txBody>
                  <a:tcPr marL="68580" marR="68580" marT="34290" marB="34290">
                    <a:solidFill>
                      <a:schemeClr val="accent3"/>
                    </a:solidFill>
                  </a:tcPr>
                </a:tc>
                <a:tc>
                  <a:txBody>
                    <a:bodyPr/>
                    <a:lstStyle/>
                    <a:p>
                      <a:r>
                        <a:rPr lang="en-GB" sz="1000" dirty="0">
                          <a:latin typeface="Arial" panose="020B0604020202020204" pitchFamily="34" charset="0"/>
                          <a:cs typeface="Arial" panose="020B0604020202020204" pitchFamily="34" charset="0"/>
                        </a:rPr>
                        <a:t>Engagement tools</a:t>
                      </a:r>
                    </a:p>
                  </a:txBody>
                  <a:tcPr marL="68580" marR="68580" marT="34290" marB="34290">
                    <a:solidFill>
                      <a:schemeClr val="accent3"/>
                    </a:solidFill>
                  </a:tcPr>
                </a:tc>
                <a:extLst>
                  <a:ext uri="{0D108BD9-81ED-4DB2-BD59-A6C34878D82A}">
                    <a16:rowId xmlns:a16="http://schemas.microsoft.com/office/drawing/2014/main" val="2839994554"/>
                  </a:ext>
                </a:extLst>
              </a:tr>
              <a:tr h="685800">
                <a:tc>
                  <a:txBody>
                    <a:bodyPr/>
                    <a:lstStyle/>
                    <a:p>
                      <a:r>
                        <a:rPr lang="en-GB" sz="1200" dirty="0">
                          <a:solidFill>
                            <a:schemeClr val="tx1"/>
                          </a:solidFill>
                          <a:latin typeface="Arial" panose="020B0604020202020204" pitchFamily="34" charset="0"/>
                          <a:cs typeface="Arial" panose="020B0604020202020204" pitchFamily="34" charset="0"/>
                        </a:rPr>
                        <a:t>Collaborate</a:t>
                      </a:r>
                    </a:p>
                  </a:txBody>
                  <a:tcPr marL="68580" marR="68580" marT="34290" marB="34290" anchor="ctr">
                    <a:solidFill>
                      <a:srgbClr val="FF8B1F">
                        <a:alpha val="80000"/>
                      </a:srgbClr>
                    </a:solidFill>
                  </a:tcPr>
                </a:tc>
                <a:tc>
                  <a:txBody>
                    <a:bodyPr/>
                    <a:lstStyle/>
                    <a:p>
                      <a:r>
                        <a:rPr lang="en-GB" sz="1200" dirty="0">
                          <a:latin typeface="Arial" panose="020B0604020202020204" pitchFamily="34" charset="0"/>
                          <a:cs typeface="Arial" panose="020B0604020202020204" pitchFamily="34" charset="0"/>
                        </a:rPr>
                        <a:t>Set-up an Evaluation Steering Group. </a:t>
                      </a:r>
                    </a:p>
                    <a:p>
                      <a:r>
                        <a:rPr lang="en-GB" sz="1200" dirty="0">
                          <a:latin typeface="Arial" panose="020B0604020202020204" pitchFamily="34" charset="0"/>
                          <a:cs typeface="Arial" panose="020B0604020202020204" pitchFamily="34" charset="0"/>
                        </a:rPr>
                        <a:t>Managing Authority should also participate</a:t>
                      </a:r>
                    </a:p>
                  </a:txBody>
                  <a:tcPr marL="68580" marR="68580" marT="34290" marB="34290" anchor="ctr">
                    <a:solidFill>
                      <a:srgbClr val="FF8B1F">
                        <a:alpha val="80000"/>
                      </a:srgbClr>
                    </a:solidFill>
                  </a:tcPr>
                </a:tc>
                <a:extLst>
                  <a:ext uri="{0D108BD9-81ED-4DB2-BD59-A6C34878D82A}">
                    <a16:rowId xmlns:a16="http://schemas.microsoft.com/office/drawing/2014/main" val="3624185896"/>
                  </a:ext>
                </a:extLst>
              </a:tr>
              <a:tr h="685800">
                <a:tc>
                  <a:txBody>
                    <a:bodyPr/>
                    <a:lstStyle/>
                    <a:p>
                      <a:r>
                        <a:rPr lang="en-GB" sz="1200" dirty="0">
                          <a:solidFill>
                            <a:schemeClr val="tx1"/>
                          </a:solidFill>
                          <a:latin typeface="Arial" panose="020B0604020202020204" pitchFamily="34" charset="0"/>
                          <a:cs typeface="Arial" panose="020B0604020202020204" pitchFamily="34" charset="0"/>
                        </a:rPr>
                        <a:t>Involve</a:t>
                      </a:r>
                    </a:p>
                  </a:txBody>
                  <a:tcPr marL="68580" marR="68580" marT="34290" marB="34290" anchor="ctr">
                    <a:solidFill>
                      <a:srgbClr val="FF8B1F">
                        <a:alpha val="60000"/>
                      </a:srgbClr>
                    </a:solidFill>
                  </a:tcPr>
                </a:tc>
                <a:tc>
                  <a:txBody>
                    <a:bodyPr/>
                    <a:lstStyle/>
                    <a:p>
                      <a:r>
                        <a:rPr lang="en-GB" sz="1200" dirty="0">
                          <a:latin typeface="Arial" panose="020B0604020202020204" pitchFamily="34" charset="0"/>
                          <a:cs typeface="Arial" panose="020B0604020202020204" pitchFamily="34" charset="0"/>
                        </a:rPr>
                        <a:t>Set-up an Evaluation Advisory Group. Managing Authority’s role better limited </a:t>
                      </a:r>
                      <a:r>
                        <a:rPr lang="en-GB" sz="1200" kern="1200" dirty="0">
                          <a:solidFill>
                            <a:schemeClr val="dk1"/>
                          </a:solidFill>
                          <a:effectLst/>
                          <a:latin typeface="Arial" panose="020B0604020202020204" pitchFamily="34" charset="0"/>
                          <a:ea typeface="+mn-ea"/>
                          <a:cs typeface="Arial" panose="020B0604020202020204" pitchFamily="34" charset="0"/>
                        </a:rPr>
                        <a:t>to setting the legal context and clarifying the areas of concern and current issues for which advice is sought</a:t>
                      </a:r>
                      <a:endParaRPr lang="en-GB" sz="1200" dirty="0">
                        <a:latin typeface="Arial" panose="020B0604020202020204" pitchFamily="34" charset="0"/>
                        <a:cs typeface="Arial" panose="020B0604020202020204" pitchFamily="34" charset="0"/>
                      </a:endParaRPr>
                    </a:p>
                  </a:txBody>
                  <a:tcPr marL="68580" marR="68580" marT="34290" marB="34290" anchor="ctr">
                    <a:solidFill>
                      <a:srgbClr val="FF8B1F">
                        <a:alpha val="60000"/>
                      </a:srgbClr>
                    </a:solidFill>
                  </a:tcPr>
                </a:tc>
                <a:extLst>
                  <a:ext uri="{0D108BD9-81ED-4DB2-BD59-A6C34878D82A}">
                    <a16:rowId xmlns:a16="http://schemas.microsoft.com/office/drawing/2014/main" val="3154453852"/>
                  </a:ext>
                </a:extLst>
              </a:tr>
              <a:tr h="685800">
                <a:tc>
                  <a:txBody>
                    <a:bodyPr/>
                    <a:lstStyle/>
                    <a:p>
                      <a:r>
                        <a:rPr lang="en-GB" sz="1200" dirty="0">
                          <a:solidFill>
                            <a:schemeClr val="tx1"/>
                          </a:solidFill>
                          <a:latin typeface="Arial" panose="020B0604020202020204" pitchFamily="34" charset="0"/>
                          <a:cs typeface="Arial" panose="020B0604020202020204" pitchFamily="34" charset="0"/>
                        </a:rPr>
                        <a:t>Consult</a:t>
                      </a:r>
                    </a:p>
                  </a:txBody>
                  <a:tcPr marL="68580" marR="68580" marT="34290" marB="34290" anchor="ctr">
                    <a:solidFill>
                      <a:srgbClr val="FF8B1F">
                        <a:alpha val="40000"/>
                      </a:srgbClr>
                    </a:solidFill>
                  </a:tcPr>
                </a:tc>
                <a:tc>
                  <a:txBody>
                    <a:bodyPr/>
                    <a:lstStyle/>
                    <a:p>
                      <a:r>
                        <a:rPr lang="en-GB" sz="1200" dirty="0">
                          <a:latin typeface="Arial" panose="020B0604020202020204" pitchFamily="34" charset="0"/>
                          <a:cs typeface="Arial" panose="020B0604020202020204" pitchFamily="34" charset="0"/>
                        </a:rPr>
                        <a:t>Set-up </a:t>
                      </a:r>
                      <a:r>
                        <a:rPr lang="en-GB" sz="1200" i="1" dirty="0">
                          <a:latin typeface="Arial" panose="020B0604020202020204" pitchFamily="34" charset="0"/>
                          <a:cs typeface="Arial" panose="020B0604020202020204" pitchFamily="34" charset="0"/>
                        </a:rPr>
                        <a:t>ad hoc</a:t>
                      </a:r>
                      <a:r>
                        <a:rPr lang="en-GB" sz="1200" dirty="0">
                          <a:latin typeface="Arial" panose="020B0604020202020204" pitchFamily="34" charset="0"/>
                          <a:cs typeface="Arial" panose="020B0604020202020204" pitchFamily="34" charset="0"/>
                        </a:rPr>
                        <a:t> focus groups or Sounding Board consultations</a:t>
                      </a:r>
                    </a:p>
                  </a:txBody>
                  <a:tcPr marL="68580" marR="68580" marT="34290" marB="34290" anchor="ctr">
                    <a:solidFill>
                      <a:srgbClr val="FF8B1F">
                        <a:alpha val="40000"/>
                      </a:srgbClr>
                    </a:solidFill>
                  </a:tcPr>
                </a:tc>
                <a:extLst>
                  <a:ext uri="{0D108BD9-81ED-4DB2-BD59-A6C34878D82A}">
                    <a16:rowId xmlns:a16="http://schemas.microsoft.com/office/drawing/2014/main" val="944102824"/>
                  </a:ext>
                </a:extLst>
              </a:tr>
              <a:tr h="685800">
                <a:tc>
                  <a:txBody>
                    <a:bodyPr/>
                    <a:lstStyle/>
                    <a:p>
                      <a:r>
                        <a:rPr lang="en-GB" sz="1200" dirty="0">
                          <a:solidFill>
                            <a:schemeClr val="tx1"/>
                          </a:solidFill>
                          <a:latin typeface="Arial" panose="020B0604020202020204" pitchFamily="34" charset="0"/>
                          <a:cs typeface="Arial" panose="020B0604020202020204" pitchFamily="34" charset="0"/>
                        </a:rPr>
                        <a:t>Inform</a:t>
                      </a:r>
                    </a:p>
                  </a:txBody>
                  <a:tcPr marL="68580" marR="68580" marT="34290" marB="34290" anchor="ctr">
                    <a:solidFill>
                      <a:srgbClr val="FF8B1F">
                        <a:alpha val="20000"/>
                      </a:srgbClr>
                    </a:solidFill>
                  </a:tcPr>
                </a:tc>
                <a:tc>
                  <a:txBody>
                    <a:bodyPr/>
                    <a:lstStyle/>
                    <a:p>
                      <a:r>
                        <a:rPr lang="en-GB" sz="1200" dirty="0">
                          <a:latin typeface="Arial" panose="020B0604020202020204" pitchFamily="34" charset="0"/>
                          <a:cs typeface="Arial" panose="020B0604020202020204" pitchFamily="34" charset="0"/>
                        </a:rPr>
                        <a:t>Regularly publish information at every stage of the evaluations: planning, progress, findings and recommendations, follow-up</a:t>
                      </a:r>
                    </a:p>
                  </a:txBody>
                  <a:tcPr marL="68580" marR="68580" marT="34290" marB="34290" anchor="ctr">
                    <a:solidFill>
                      <a:srgbClr val="FF8B1F">
                        <a:alpha val="20000"/>
                      </a:srgbClr>
                    </a:solidFill>
                  </a:tcPr>
                </a:tc>
                <a:extLst>
                  <a:ext uri="{0D108BD9-81ED-4DB2-BD59-A6C34878D82A}">
                    <a16:rowId xmlns:a16="http://schemas.microsoft.com/office/drawing/2014/main" val="2989764332"/>
                  </a:ext>
                </a:extLst>
              </a:tr>
            </a:tbl>
          </a:graphicData>
        </a:graphic>
      </p:graphicFrame>
    </p:spTree>
    <p:extLst>
      <p:ext uri="{BB962C8B-B14F-4D97-AF65-F5344CB8AC3E}">
        <p14:creationId xmlns:p14="http://schemas.microsoft.com/office/powerpoint/2010/main" val="7856205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C214-9743-AA4B-A1C8-C558652482A8}"/>
              </a:ext>
            </a:extLst>
          </p:cNvPr>
          <p:cNvSpPr>
            <a:spLocks noGrp="1"/>
          </p:cNvSpPr>
          <p:nvPr>
            <p:ph type="title"/>
          </p:nvPr>
        </p:nvSpPr>
        <p:spPr>
          <a:xfrm>
            <a:off x="2476287" y="166855"/>
            <a:ext cx="2447882" cy="908345"/>
          </a:xfrm>
        </p:spPr>
        <p:txBody>
          <a:bodyPr/>
          <a:lstStyle/>
          <a:p>
            <a:r>
              <a:rPr lang="en-ES" dirty="0"/>
              <a:t>Timeline</a:t>
            </a:r>
          </a:p>
        </p:txBody>
      </p:sp>
      <p:pic>
        <p:nvPicPr>
          <p:cNvPr id="8" name="Picture 7">
            <a:extLst>
              <a:ext uri="{FF2B5EF4-FFF2-40B4-BE49-F238E27FC236}">
                <a16:creationId xmlns:a16="http://schemas.microsoft.com/office/drawing/2014/main" id="{251F9ECF-3622-4642-9C30-C4377D5F661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7376" y="1371926"/>
            <a:ext cx="2788208" cy="2741738"/>
          </a:xfrm>
          <a:prstGeom prst="rect">
            <a:avLst/>
          </a:prstGeom>
        </p:spPr>
      </p:pic>
      <p:sp>
        <p:nvSpPr>
          <p:cNvPr id="3" name="Content Placeholder 2">
            <a:extLst>
              <a:ext uri="{FF2B5EF4-FFF2-40B4-BE49-F238E27FC236}">
                <a16:creationId xmlns:a16="http://schemas.microsoft.com/office/drawing/2014/main" id="{2898E74C-8DBA-714C-88A1-18923D465CD6}"/>
              </a:ext>
            </a:extLst>
          </p:cNvPr>
          <p:cNvSpPr>
            <a:spLocks noGrp="1"/>
          </p:cNvSpPr>
          <p:nvPr>
            <p:ph idx="1"/>
          </p:nvPr>
        </p:nvSpPr>
        <p:spPr>
          <a:xfrm>
            <a:off x="2868731" y="2229328"/>
            <a:ext cx="5829300" cy="1750065"/>
          </a:xfrm>
          <a:custGeom>
            <a:avLst/>
            <a:gdLst>
              <a:gd name="connsiteX0" fmla="*/ 0 w 7423335"/>
              <a:gd name="connsiteY0" fmla="*/ 0 h 2333420"/>
              <a:gd name="connsiteX1" fmla="*/ 0 w 7423335"/>
              <a:gd name="connsiteY1" fmla="*/ 0 h 2333420"/>
              <a:gd name="connsiteX2" fmla="*/ 7423335 w 7423335"/>
              <a:gd name="connsiteY2" fmla="*/ 0 h 2333420"/>
              <a:gd name="connsiteX3" fmla="*/ 7423335 w 7423335"/>
              <a:gd name="connsiteY3" fmla="*/ 0 h 2333420"/>
              <a:gd name="connsiteX4" fmla="*/ 7423335 w 7423335"/>
              <a:gd name="connsiteY4" fmla="*/ 2333420 h 2333420"/>
              <a:gd name="connsiteX5" fmla="*/ 7423335 w 7423335"/>
              <a:gd name="connsiteY5" fmla="*/ 2333420 h 2333420"/>
              <a:gd name="connsiteX6" fmla="*/ 0 w 7423335"/>
              <a:gd name="connsiteY6" fmla="*/ 2333420 h 2333420"/>
              <a:gd name="connsiteX7" fmla="*/ 0 w 7423335"/>
              <a:gd name="connsiteY7" fmla="*/ 2333420 h 2333420"/>
              <a:gd name="connsiteX8" fmla="*/ 0 w 7423335"/>
              <a:gd name="connsiteY8" fmla="*/ 0 h 2333420"/>
              <a:gd name="connsiteX0" fmla="*/ 0 w 7589590"/>
              <a:gd name="connsiteY0" fmla="*/ 1177636 h 2333420"/>
              <a:gd name="connsiteX1" fmla="*/ 166255 w 7589590"/>
              <a:gd name="connsiteY1" fmla="*/ 0 h 2333420"/>
              <a:gd name="connsiteX2" fmla="*/ 7589590 w 7589590"/>
              <a:gd name="connsiteY2" fmla="*/ 0 h 2333420"/>
              <a:gd name="connsiteX3" fmla="*/ 7589590 w 7589590"/>
              <a:gd name="connsiteY3" fmla="*/ 0 h 2333420"/>
              <a:gd name="connsiteX4" fmla="*/ 7589590 w 7589590"/>
              <a:gd name="connsiteY4" fmla="*/ 2333420 h 2333420"/>
              <a:gd name="connsiteX5" fmla="*/ 7589590 w 7589590"/>
              <a:gd name="connsiteY5" fmla="*/ 2333420 h 2333420"/>
              <a:gd name="connsiteX6" fmla="*/ 166255 w 7589590"/>
              <a:gd name="connsiteY6" fmla="*/ 2333420 h 2333420"/>
              <a:gd name="connsiteX7" fmla="*/ 166255 w 7589590"/>
              <a:gd name="connsiteY7" fmla="*/ 2333420 h 2333420"/>
              <a:gd name="connsiteX8" fmla="*/ 0 w 7589590"/>
              <a:gd name="connsiteY8" fmla="*/ 1177636 h 2333420"/>
              <a:gd name="connsiteX0" fmla="*/ 0 w 7589590"/>
              <a:gd name="connsiteY0" fmla="*/ 1177636 h 2333420"/>
              <a:gd name="connsiteX1" fmla="*/ 166255 w 7589590"/>
              <a:gd name="connsiteY1" fmla="*/ 0 h 2333420"/>
              <a:gd name="connsiteX2" fmla="*/ 7589590 w 7589590"/>
              <a:gd name="connsiteY2" fmla="*/ 0 h 2333420"/>
              <a:gd name="connsiteX3" fmla="*/ 7589590 w 7589590"/>
              <a:gd name="connsiteY3" fmla="*/ 0 h 2333420"/>
              <a:gd name="connsiteX4" fmla="*/ 7589590 w 7589590"/>
              <a:gd name="connsiteY4" fmla="*/ 2333420 h 2333420"/>
              <a:gd name="connsiteX5" fmla="*/ 7589590 w 7589590"/>
              <a:gd name="connsiteY5" fmla="*/ 2333420 h 2333420"/>
              <a:gd name="connsiteX6" fmla="*/ 166255 w 7589590"/>
              <a:gd name="connsiteY6" fmla="*/ 2333420 h 2333420"/>
              <a:gd name="connsiteX7" fmla="*/ 166255 w 7589590"/>
              <a:gd name="connsiteY7" fmla="*/ 2333420 h 2333420"/>
              <a:gd name="connsiteX8" fmla="*/ 0 w 7589590"/>
              <a:gd name="connsiteY8" fmla="*/ 1177636 h 2333420"/>
              <a:gd name="connsiteX0" fmla="*/ 0 w 8032253"/>
              <a:gd name="connsiteY0" fmla="*/ 1177636 h 2333420"/>
              <a:gd name="connsiteX1" fmla="*/ 608918 w 8032253"/>
              <a:gd name="connsiteY1" fmla="*/ 0 h 2333420"/>
              <a:gd name="connsiteX2" fmla="*/ 8032253 w 8032253"/>
              <a:gd name="connsiteY2" fmla="*/ 0 h 2333420"/>
              <a:gd name="connsiteX3" fmla="*/ 8032253 w 8032253"/>
              <a:gd name="connsiteY3" fmla="*/ 0 h 2333420"/>
              <a:gd name="connsiteX4" fmla="*/ 8032253 w 8032253"/>
              <a:gd name="connsiteY4" fmla="*/ 2333420 h 2333420"/>
              <a:gd name="connsiteX5" fmla="*/ 8032253 w 8032253"/>
              <a:gd name="connsiteY5" fmla="*/ 2333420 h 2333420"/>
              <a:gd name="connsiteX6" fmla="*/ 608918 w 8032253"/>
              <a:gd name="connsiteY6" fmla="*/ 2333420 h 2333420"/>
              <a:gd name="connsiteX7" fmla="*/ 608918 w 8032253"/>
              <a:gd name="connsiteY7" fmla="*/ 2333420 h 2333420"/>
              <a:gd name="connsiteX8" fmla="*/ 0 w 8032253"/>
              <a:gd name="connsiteY8" fmla="*/ 1177636 h 2333420"/>
              <a:gd name="connsiteX0" fmla="*/ 0 w 8032253"/>
              <a:gd name="connsiteY0" fmla="*/ 1177636 h 2333420"/>
              <a:gd name="connsiteX1" fmla="*/ 608918 w 8032253"/>
              <a:gd name="connsiteY1" fmla="*/ 0 h 2333420"/>
              <a:gd name="connsiteX2" fmla="*/ 8032253 w 8032253"/>
              <a:gd name="connsiteY2" fmla="*/ 0 h 2333420"/>
              <a:gd name="connsiteX3" fmla="*/ 8032253 w 8032253"/>
              <a:gd name="connsiteY3" fmla="*/ 0 h 2333420"/>
              <a:gd name="connsiteX4" fmla="*/ 8032253 w 8032253"/>
              <a:gd name="connsiteY4" fmla="*/ 2333420 h 2333420"/>
              <a:gd name="connsiteX5" fmla="*/ 8032253 w 8032253"/>
              <a:gd name="connsiteY5" fmla="*/ 2333420 h 2333420"/>
              <a:gd name="connsiteX6" fmla="*/ 608918 w 8032253"/>
              <a:gd name="connsiteY6" fmla="*/ 2333420 h 2333420"/>
              <a:gd name="connsiteX7" fmla="*/ 608918 w 8032253"/>
              <a:gd name="connsiteY7" fmla="*/ 2333420 h 2333420"/>
              <a:gd name="connsiteX8" fmla="*/ 0 w 8032253"/>
              <a:gd name="connsiteY8" fmla="*/ 1177636 h 233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2253" h="2333420">
                <a:moveTo>
                  <a:pt x="0" y="1177636"/>
                </a:moveTo>
                <a:cubicBezTo>
                  <a:pt x="122490" y="743528"/>
                  <a:pt x="405945" y="392545"/>
                  <a:pt x="608918" y="0"/>
                </a:cubicBezTo>
                <a:lnTo>
                  <a:pt x="8032253" y="0"/>
                </a:lnTo>
                <a:lnTo>
                  <a:pt x="8032253" y="0"/>
                </a:lnTo>
                <a:lnTo>
                  <a:pt x="8032253" y="2333420"/>
                </a:lnTo>
                <a:lnTo>
                  <a:pt x="8032253" y="2333420"/>
                </a:lnTo>
                <a:lnTo>
                  <a:pt x="608918" y="2333420"/>
                </a:lnTo>
                <a:lnTo>
                  <a:pt x="608918" y="2333420"/>
                </a:lnTo>
                <a:cubicBezTo>
                  <a:pt x="553500" y="1948159"/>
                  <a:pt x="69273" y="1715297"/>
                  <a:pt x="0" y="1177636"/>
                </a:cubicBezTo>
                <a:close/>
              </a:path>
            </a:pathLst>
          </a:custGeom>
          <a:ln w="28575">
            <a:solidFill>
              <a:schemeClr val="accent2"/>
            </a:solidFill>
          </a:ln>
        </p:spPr>
        <p:txBody>
          <a:bodyPr>
            <a:normAutofit/>
          </a:bodyPr>
          <a:lstStyle/>
          <a:p>
            <a:pPr marL="569119" indent="-238125"/>
            <a:r>
              <a:rPr lang="en-ES" dirty="0"/>
              <a:t>Indicative</a:t>
            </a:r>
          </a:p>
          <a:p>
            <a:pPr marL="569119" indent="-196454"/>
            <a:r>
              <a:rPr lang="en-ES" dirty="0"/>
              <a:t>Programming cycle</a:t>
            </a:r>
          </a:p>
          <a:p>
            <a:pPr marL="569119" indent="-196454"/>
            <a:r>
              <a:rPr lang="en-ES" dirty="0"/>
              <a:t>Evaluations and evaluation support studies</a:t>
            </a:r>
          </a:p>
          <a:p>
            <a:pPr marL="569119" indent="-196454"/>
            <a:r>
              <a:rPr lang="en-ES" dirty="0"/>
              <a:t>Reasoning of choices made</a:t>
            </a:r>
          </a:p>
        </p:txBody>
      </p:sp>
    </p:spTree>
    <p:extLst>
      <p:ext uri="{BB962C8B-B14F-4D97-AF65-F5344CB8AC3E}">
        <p14:creationId xmlns:p14="http://schemas.microsoft.com/office/powerpoint/2010/main" val="6862297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A5D7A-8DEA-7448-BEAD-C247DCB1AEBC}"/>
              </a:ext>
            </a:extLst>
          </p:cNvPr>
          <p:cNvSpPr>
            <a:spLocks noGrp="1"/>
          </p:cNvSpPr>
          <p:nvPr>
            <p:ph type="title"/>
          </p:nvPr>
        </p:nvSpPr>
        <p:spPr>
          <a:xfrm>
            <a:off x="2382012" y="203926"/>
            <a:ext cx="2392277" cy="908345"/>
          </a:xfrm>
        </p:spPr>
        <p:txBody>
          <a:bodyPr/>
          <a:lstStyle/>
          <a:p>
            <a:r>
              <a:rPr lang="en-ES" dirty="0"/>
              <a:t>Timeline</a:t>
            </a:r>
          </a:p>
        </p:txBody>
      </p:sp>
      <p:sp>
        <p:nvSpPr>
          <p:cNvPr id="3" name="Content Placeholder 2">
            <a:extLst>
              <a:ext uri="{FF2B5EF4-FFF2-40B4-BE49-F238E27FC236}">
                <a16:creationId xmlns:a16="http://schemas.microsoft.com/office/drawing/2014/main" id="{706AC4D2-2D7E-794E-8919-E5AFB2E9A85E}"/>
              </a:ext>
            </a:extLst>
          </p:cNvPr>
          <p:cNvSpPr>
            <a:spLocks noGrp="1"/>
          </p:cNvSpPr>
          <p:nvPr>
            <p:ph idx="1"/>
          </p:nvPr>
        </p:nvSpPr>
        <p:spPr>
          <a:xfrm>
            <a:off x="628650" y="1866093"/>
            <a:ext cx="7886700" cy="743045"/>
          </a:xfrm>
        </p:spPr>
        <p:txBody>
          <a:bodyPr/>
          <a:lstStyle/>
          <a:p>
            <a:pPr marL="0" indent="0">
              <a:buNone/>
            </a:pPr>
            <a:r>
              <a:rPr lang="en-ES" dirty="0"/>
              <a:t>Take into account evaluation needs and CAP SP intervention logic</a:t>
            </a:r>
          </a:p>
        </p:txBody>
      </p:sp>
      <p:sp>
        <p:nvSpPr>
          <p:cNvPr id="4" name="Rounded Rectangle 3">
            <a:extLst>
              <a:ext uri="{FF2B5EF4-FFF2-40B4-BE49-F238E27FC236}">
                <a16:creationId xmlns:a16="http://schemas.microsoft.com/office/drawing/2014/main" id="{F4E2AB54-472D-E24D-ACB3-790DD42A4F96}"/>
              </a:ext>
            </a:extLst>
          </p:cNvPr>
          <p:cNvSpPr/>
          <p:nvPr/>
        </p:nvSpPr>
        <p:spPr>
          <a:xfrm>
            <a:off x="3271266" y="2946295"/>
            <a:ext cx="2532888" cy="1349073"/>
          </a:xfrm>
          <a:prstGeom prst="round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b="1" dirty="0">
                <a:solidFill>
                  <a:schemeClr val="accent2">
                    <a:lumMod val="50000"/>
                  </a:schemeClr>
                </a:solidFill>
                <a:latin typeface="Arial" panose="020B0604020202020204" pitchFamily="34" charset="0"/>
                <a:cs typeface="Arial" panose="020B0604020202020204" pitchFamily="34" charset="0"/>
              </a:rPr>
              <a:t>Where relevant:</a:t>
            </a:r>
          </a:p>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Environment and climate architecture</a:t>
            </a:r>
          </a:p>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Added value of LEADER</a:t>
            </a:r>
          </a:p>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CAP networks </a:t>
            </a:r>
          </a:p>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AKIS</a:t>
            </a:r>
          </a:p>
        </p:txBody>
      </p:sp>
      <p:sp>
        <p:nvSpPr>
          <p:cNvPr id="5" name="Rounded Rectangle 4">
            <a:extLst>
              <a:ext uri="{FF2B5EF4-FFF2-40B4-BE49-F238E27FC236}">
                <a16:creationId xmlns:a16="http://schemas.microsoft.com/office/drawing/2014/main" id="{9D0D6390-CA38-2143-A315-84B69DA76567}"/>
              </a:ext>
            </a:extLst>
          </p:cNvPr>
          <p:cNvSpPr/>
          <p:nvPr/>
        </p:nvSpPr>
        <p:spPr>
          <a:xfrm>
            <a:off x="628650" y="2946296"/>
            <a:ext cx="2532888" cy="1349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Each SO</a:t>
            </a:r>
          </a:p>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SO in bundles</a:t>
            </a:r>
          </a:p>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Justify if not assessed</a:t>
            </a:r>
          </a:p>
        </p:txBody>
      </p:sp>
      <p:sp>
        <p:nvSpPr>
          <p:cNvPr id="6" name="Rounded Rectangle 5">
            <a:extLst>
              <a:ext uri="{FF2B5EF4-FFF2-40B4-BE49-F238E27FC236}">
                <a16:creationId xmlns:a16="http://schemas.microsoft.com/office/drawing/2014/main" id="{4188E551-F34A-AE46-A31F-A09DF9806E17}"/>
              </a:ext>
            </a:extLst>
          </p:cNvPr>
          <p:cNvSpPr/>
          <p:nvPr/>
        </p:nvSpPr>
        <p:spPr>
          <a:xfrm>
            <a:off x="5909310" y="2946296"/>
            <a:ext cx="2532888" cy="1349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Studies </a:t>
            </a:r>
            <a:br>
              <a:rPr lang="en-GB" sz="1350" dirty="0">
                <a:latin typeface="Arial" panose="020B0604020202020204" pitchFamily="34" charset="0"/>
                <a:cs typeface="Arial" panose="020B0604020202020204" pitchFamily="34" charset="0"/>
              </a:rPr>
            </a:br>
            <a:r>
              <a:rPr lang="en-GB" sz="1350" dirty="0">
                <a:latin typeface="Arial" panose="020B0604020202020204" pitchFamily="34" charset="0"/>
                <a:cs typeface="Arial" panose="020B0604020202020204" pitchFamily="34" charset="0"/>
              </a:rPr>
              <a:t>(e.g. methodologies, data)</a:t>
            </a:r>
          </a:p>
        </p:txBody>
      </p:sp>
      <p:sp>
        <p:nvSpPr>
          <p:cNvPr id="10" name="Right Brace 9">
            <a:extLst>
              <a:ext uri="{FF2B5EF4-FFF2-40B4-BE49-F238E27FC236}">
                <a16:creationId xmlns:a16="http://schemas.microsoft.com/office/drawing/2014/main" id="{F7F1C2C3-ABA4-B54B-A4EC-A648348DD974}"/>
              </a:ext>
            </a:extLst>
          </p:cNvPr>
          <p:cNvSpPr/>
          <p:nvPr/>
        </p:nvSpPr>
        <p:spPr>
          <a:xfrm rot="5400000">
            <a:off x="4229753" y="-984275"/>
            <a:ext cx="427399" cy="7354062"/>
          </a:xfrm>
          <a:prstGeom prst="rightBrace">
            <a:avLst>
              <a:gd name="adj1" fmla="val 8333"/>
              <a:gd name="adj2" fmla="val 493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sz="1350" dirty="0"/>
          </a:p>
        </p:txBody>
      </p:sp>
      <p:sp>
        <p:nvSpPr>
          <p:cNvPr id="11" name="Snip Single Corner of Rectangle 10">
            <a:extLst>
              <a:ext uri="{FF2B5EF4-FFF2-40B4-BE49-F238E27FC236}">
                <a16:creationId xmlns:a16="http://schemas.microsoft.com/office/drawing/2014/main" id="{3245D6E8-5FE0-BA4E-A7B1-823C0AD1EFE9}"/>
              </a:ext>
            </a:extLst>
          </p:cNvPr>
          <p:cNvSpPr/>
          <p:nvPr/>
        </p:nvSpPr>
        <p:spPr>
          <a:xfrm>
            <a:off x="2448306" y="4128134"/>
            <a:ext cx="758952" cy="334469"/>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2a</a:t>
            </a:r>
          </a:p>
        </p:txBody>
      </p:sp>
      <p:sp>
        <p:nvSpPr>
          <p:cNvPr id="12" name="Snip Single Corner of Rectangle 11">
            <a:extLst>
              <a:ext uri="{FF2B5EF4-FFF2-40B4-BE49-F238E27FC236}">
                <a16:creationId xmlns:a16="http://schemas.microsoft.com/office/drawing/2014/main" id="{DA4AAC2F-8E9A-E145-BE5A-5941BEE87D5A}"/>
              </a:ext>
            </a:extLst>
          </p:cNvPr>
          <p:cNvSpPr/>
          <p:nvPr/>
        </p:nvSpPr>
        <p:spPr>
          <a:xfrm>
            <a:off x="5045202" y="4128134"/>
            <a:ext cx="758952" cy="334469"/>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2d</a:t>
            </a:r>
          </a:p>
        </p:txBody>
      </p:sp>
    </p:spTree>
    <p:extLst>
      <p:ext uri="{BB962C8B-B14F-4D97-AF65-F5344CB8AC3E}">
        <p14:creationId xmlns:p14="http://schemas.microsoft.com/office/powerpoint/2010/main" val="35197258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C091EFC-710E-7C45-B550-FCD92F0D8DEA}"/>
              </a:ext>
            </a:extLst>
          </p:cNvPr>
          <p:cNvSpPr/>
          <p:nvPr/>
        </p:nvSpPr>
        <p:spPr>
          <a:xfrm>
            <a:off x="152400" y="3400856"/>
            <a:ext cx="8752115" cy="149771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350"/>
          </a:p>
        </p:txBody>
      </p:sp>
      <p:sp>
        <p:nvSpPr>
          <p:cNvPr id="56" name="Rechteck 39">
            <a:extLst>
              <a:ext uri="{FF2B5EF4-FFF2-40B4-BE49-F238E27FC236}">
                <a16:creationId xmlns:a16="http://schemas.microsoft.com/office/drawing/2014/main" id="{A1BC5C93-7018-B747-8199-89D961252356}"/>
              </a:ext>
            </a:extLst>
          </p:cNvPr>
          <p:cNvSpPr/>
          <p:nvPr/>
        </p:nvSpPr>
        <p:spPr>
          <a:xfrm>
            <a:off x="4473408" y="4233031"/>
            <a:ext cx="1829564" cy="261347"/>
          </a:xfrm>
          <a:prstGeom prst="rect">
            <a:avLst/>
          </a:prstGeom>
          <a:pattFill prst="dkVert">
            <a:fgClr>
              <a:schemeClr val="accent4"/>
            </a:fgClr>
            <a:bgClr>
              <a:schemeClr val="bg1"/>
            </a:bgClr>
          </a:pattFill>
          <a:ln w="3175">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900" dirty="0">
              <a:solidFill>
                <a:schemeClr val="bg1"/>
              </a:solidFill>
              <a:latin typeface="Arial" pitchFamily="34" charset="0"/>
              <a:cs typeface="Arial" pitchFamily="34" charset="0"/>
            </a:endParaRPr>
          </a:p>
        </p:txBody>
      </p:sp>
      <p:sp>
        <p:nvSpPr>
          <p:cNvPr id="55" name="Rechteck 39">
            <a:extLst>
              <a:ext uri="{FF2B5EF4-FFF2-40B4-BE49-F238E27FC236}">
                <a16:creationId xmlns:a16="http://schemas.microsoft.com/office/drawing/2014/main" id="{F4543486-B61E-4F43-95DA-B4E207CE6A66}"/>
              </a:ext>
            </a:extLst>
          </p:cNvPr>
          <p:cNvSpPr/>
          <p:nvPr/>
        </p:nvSpPr>
        <p:spPr>
          <a:xfrm>
            <a:off x="1868561" y="4232176"/>
            <a:ext cx="1829564" cy="261347"/>
          </a:xfrm>
          <a:prstGeom prst="rect">
            <a:avLst/>
          </a:prstGeom>
          <a:pattFill prst="dkVert">
            <a:fgClr>
              <a:schemeClr val="accent4"/>
            </a:fgClr>
            <a:bgClr>
              <a:schemeClr val="bg1"/>
            </a:bgClr>
          </a:pattFill>
          <a:ln w="3175">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900" dirty="0">
              <a:solidFill>
                <a:schemeClr val="bg1"/>
              </a:solidFill>
              <a:latin typeface="Arial" pitchFamily="34" charset="0"/>
              <a:cs typeface="Arial" pitchFamily="34" charset="0"/>
            </a:endParaRPr>
          </a:p>
        </p:txBody>
      </p:sp>
      <p:sp>
        <p:nvSpPr>
          <p:cNvPr id="72" name="Rechteck 39">
            <a:extLst>
              <a:ext uri="{FF2B5EF4-FFF2-40B4-BE49-F238E27FC236}">
                <a16:creationId xmlns:a16="http://schemas.microsoft.com/office/drawing/2014/main" id="{E7348E1D-2CE0-AF43-BA6F-0AE8B420EBD8}"/>
              </a:ext>
            </a:extLst>
          </p:cNvPr>
          <p:cNvSpPr/>
          <p:nvPr/>
        </p:nvSpPr>
        <p:spPr>
          <a:xfrm>
            <a:off x="5449735" y="3531636"/>
            <a:ext cx="1429754" cy="284893"/>
          </a:xfrm>
          <a:prstGeom prst="rect">
            <a:avLst/>
          </a:prstGeom>
          <a:pattFill prst="dkVert">
            <a:fgClr>
              <a:schemeClr val="accent4"/>
            </a:fgClr>
            <a:bgClr>
              <a:schemeClr val="bg1"/>
            </a:bgClr>
          </a:pattFill>
          <a:ln w="3175">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900" dirty="0">
              <a:solidFill>
                <a:schemeClr val="bg1"/>
              </a:solidFill>
              <a:latin typeface="Arial" pitchFamily="34" charset="0"/>
              <a:cs typeface="Arial" pitchFamily="34" charset="0"/>
            </a:endParaRPr>
          </a:p>
        </p:txBody>
      </p:sp>
      <p:sp>
        <p:nvSpPr>
          <p:cNvPr id="2" name="Title 1">
            <a:extLst>
              <a:ext uri="{FF2B5EF4-FFF2-40B4-BE49-F238E27FC236}">
                <a16:creationId xmlns:a16="http://schemas.microsoft.com/office/drawing/2014/main" id="{C10BE5DC-47D9-0641-B03A-FBDA4AE0C8E6}"/>
              </a:ext>
            </a:extLst>
          </p:cNvPr>
          <p:cNvSpPr>
            <a:spLocks noGrp="1"/>
          </p:cNvSpPr>
          <p:nvPr>
            <p:ph type="title"/>
          </p:nvPr>
        </p:nvSpPr>
        <p:spPr>
          <a:xfrm>
            <a:off x="2376656" y="-18950"/>
            <a:ext cx="3972568" cy="994172"/>
          </a:xfrm>
        </p:spPr>
        <p:txBody>
          <a:bodyPr/>
          <a:lstStyle/>
          <a:p>
            <a:r>
              <a:rPr lang="en-GB" dirty="0"/>
              <a:t>Timeline (example)</a:t>
            </a:r>
            <a:endParaRPr lang="en-GB" sz="2100" dirty="0">
              <a:highlight>
                <a:srgbClr val="FF8B1F"/>
              </a:highlight>
            </a:endParaRPr>
          </a:p>
        </p:txBody>
      </p:sp>
      <p:sp>
        <p:nvSpPr>
          <p:cNvPr id="36" name="Rechteck 39">
            <a:extLst>
              <a:ext uri="{FF2B5EF4-FFF2-40B4-BE49-F238E27FC236}">
                <a16:creationId xmlns:a16="http://schemas.microsoft.com/office/drawing/2014/main" id="{E64C1BDE-B17A-044F-80EC-4F5F67FC010C}"/>
              </a:ext>
            </a:extLst>
          </p:cNvPr>
          <p:cNvSpPr/>
          <p:nvPr/>
        </p:nvSpPr>
        <p:spPr>
          <a:xfrm>
            <a:off x="1770281" y="2709772"/>
            <a:ext cx="1856341" cy="244040"/>
          </a:xfrm>
          <a:prstGeom prst="rect">
            <a:avLst/>
          </a:prstGeom>
          <a:pattFill prst="dkVert">
            <a:fgClr>
              <a:schemeClr val="accent5"/>
            </a:fgClr>
            <a:bgClr>
              <a:schemeClr val="bg1"/>
            </a:bgClr>
          </a:pattFill>
          <a:ln w="317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900" dirty="0">
              <a:solidFill>
                <a:schemeClr val="bg1"/>
              </a:solidFill>
              <a:latin typeface="Arial" pitchFamily="34" charset="0"/>
              <a:cs typeface="Arial" pitchFamily="34" charset="0"/>
            </a:endParaRPr>
          </a:p>
        </p:txBody>
      </p:sp>
      <p:sp>
        <p:nvSpPr>
          <p:cNvPr id="37" name="Rechteck 39">
            <a:extLst>
              <a:ext uri="{FF2B5EF4-FFF2-40B4-BE49-F238E27FC236}">
                <a16:creationId xmlns:a16="http://schemas.microsoft.com/office/drawing/2014/main" id="{FCFABF66-DA94-E54C-9635-6AFFB9776D24}"/>
              </a:ext>
            </a:extLst>
          </p:cNvPr>
          <p:cNvSpPr/>
          <p:nvPr/>
        </p:nvSpPr>
        <p:spPr>
          <a:xfrm>
            <a:off x="3671578" y="3858671"/>
            <a:ext cx="1829564" cy="284893"/>
          </a:xfrm>
          <a:prstGeom prst="rect">
            <a:avLst/>
          </a:prstGeom>
          <a:pattFill prst="dkVert">
            <a:fgClr>
              <a:schemeClr val="accent4"/>
            </a:fgClr>
            <a:bgClr>
              <a:schemeClr val="bg1"/>
            </a:bgClr>
          </a:pattFill>
          <a:ln w="3175">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900" dirty="0">
              <a:solidFill>
                <a:schemeClr val="bg1"/>
              </a:solidFill>
              <a:latin typeface="Arial" pitchFamily="34" charset="0"/>
              <a:cs typeface="Arial" pitchFamily="34" charset="0"/>
            </a:endParaRPr>
          </a:p>
        </p:txBody>
      </p:sp>
      <p:sp>
        <p:nvSpPr>
          <p:cNvPr id="38" name="Rechteck 39">
            <a:extLst>
              <a:ext uri="{FF2B5EF4-FFF2-40B4-BE49-F238E27FC236}">
                <a16:creationId xmlns:a16="http://schemas.microsoft.com/office/drawing/2014/main" id="{824F643B-0025-D74C-8231-07114B6E5DAC}"/>
              </a:ext>
            </a:extLst>
          </p:cNvPr>
          <p:cNvSpPr/>
          <p:nvPr/>
        </p:nvSpPr>
        <p:spPr>
          <a:xfrm>
            <a:off x="3672341" y="3529521"/>
            <a:ext cx="1829564" cy="284893"/>
          </a:xfrm>
          <a:prstGeom prst="rect">
            <a:avLst/>
          </a:prstGeom>
          <a:pattFill prst="dkVert">
            <a:fgClr>
              <a:schemeClr val="accent4"/>
            </a:fgClr>
            <a:bgClr>
              <a:schemeClr val="bg1"/>
            </a:bgClr>
          </a:pattFill>
          <a:ln w="3175">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900" dirty="0">
              <a:solidFill>
                <a:schemeClr val="bg1"/>
              </a:solidFill>
              <a:latin typeface="Arial" pitchFamily="34" charset="0"/>
              <a:cs typeface="Arial" pitchFamily="34" charset="0"/>
            </a:endParaRPr>
          </a:p>
        </p:txBody>
      </p:sp>
      <p:sp>
        <p:nvSpPr>
          <p:cNvPr id="39" name="Textfeld 20">
            <a:extLst>
              <a:ext uri="{FF2B5EF4-FFF2-40B4-BE49-F238E27FC236}">
                <a16:creationId xmlns:a16="http://schemas.microsoft.com/office/drawing/2014/main" id="{A0AF7DDD-546B-9C44-B816-778B9DB67D9A}"/>
              </a:ext>
            </a:extLst>
          </p:cNvPr>
          <p:cNvSpPr txBox="1"/>
          <p:nvPr/>
        </p:nvSpPr>
        <p:spPr>
          <a:xfrm>
            <a:off x="2389966" y="1018634"/>
            <a:ext cx="441146" cy="230832"/>
          </a:xfrm>
          <a:prstGeom prst="rect">
            <a:avLst/>
          </a:prstGeom>
          <a:noFill/>
        </p:spPr>
        <p:txBody>
          <a:bodyPr wrap="none" rtlCol="0">
            <a:spAutoFit/>
          </a:bodyPr>
          <a:lstStyle/>
          <a:p>
            <a:r>
              <a:rPr lang="en" sz="900" i="1">
                <a:latin typeface="Arial" pitchFamily="34" charset="0"/>
                <a:cs typeface="Arial" pitchFamily="34" charset="0"/>
              </a:rPr>
              <a:t>2024</a:t>
            </a:r>
          </a:p>
        </p:txBody>
      </p:sp>
      <p:sp>
        <p:nvSpPr>
          <p:cNvPr id="40" name="Textfeld 21">
            <a:extLst>
              <a:ext uri="{FF2B5EF4-FFF2-40B4-BE49-F238E27FC236}">
                <a16:creationId xmlns:a16="http://schemas.microsoft.com/office/drawing/2014/main" id="{E4A02F15-CB67-ED4D-A9D1-FF9E13F3602C}"/>
              </a:ext>
            </a:extLst>
          </p:cNvPr>
          <p:cNvSpPr txBox="1"/>
          <p:nvPr/>
        </p:nvSpPr>
        <p:spPr>
          <a:xfrm>
            <a:off x="3778927" y="1018634"/>
            <a:ext cx="441146" cy="230832"/>
          </a:xfrm>
          <a:prstGeom prst="rect">
            <a:avLst/>
          </a:prstGeom>
          <a:noFill/>
        </p:spPr>
        <p:txBody>
          <a:bodyPr wrap="none" rtlCol="0">
            <a:spAutoFit/>
          </a:bodyPr>
          <a:lstStyle/>
          <a:p>
            <a:r>
              <a:rPr lang="en" sz="900" i="1">
                <a:latin typeface="Arial" pitchFamily="34" charset="0"/>
                <a:cs typeface="Arial" pitchFamily="34" charset="0"/>
              </a:rPr>
              <a:t>2026</a:t>
            </a:r>
          </a:p>
        </p:txBody>
      </p:sp>
      <p:sp>
        <p:nvSpPr>
          <p:cNvPr id="41" name="Textfeld 22">
            <a:extLst>
              <a:ext uri="{FF2B5EF4-FFF2-40B4-BE49-F238E27FC236}">
                <a16:creationId xmlns:a16="http://schemas.microsoft.com/office/drawing/2014/main" id="{4575FB92-1343-6A41-9B57-30063226BE5E}"/>
              </a:ext>
            </a:extLst>
          </p:cNvPr>
          <p:cNvSpPr txBox="1"/>
          <p:nvPr/>
        </p:nvSpPr>
        <p:spPr>
          <a:xfrm>
            <a:off x="3084446" y="1018634"/>
            <a:ext cx="441146" cy="230832"/>
          </a:xfrm>
          <a:prstGeom prst="rect">
            <a:avLst/>
          </a:prstGeom>
          <a:noFill/>
        </p:spPr>
        <p:txBody>
          <a:bodyPr wrap="none" rtlCol="0">
            <a:spAutoFit/>
          </a:bodyPr>
          <a:lstStyle/>
          <a:p>
            <a:r>
              <a:rPr lang="en" sz="900" i="1">
                <a:latin typeface="Arial" pitchFamily="34" charset="0"/>
                <a:cs typeface="Arial" pitchFamily="34" charset="0"/>
              </a:rPr>
              <a:t>2025</a:t>
            </a:r>
          </a:p>
        </p:txBody>
      </p:sp>
      <p:sp>
        <p:nvSpPr>
          <p:cNvPr id="42" name="Textfeld 23">
            <a:extLst>
              <a:ext uri="{FF2B5EF4-FFF2-40B4-BE49-F238E27FC236}">
                <a16:creationId xmlns:a16="http://schemas.microsoft.com/office/drawing/2014/main" id="{39493C33-1035-734B-A647-7B16D2F75F75}"/>
              </a:ext>
            </a:extLst>
          </p:cNvPr>
          <p:cNvSpPr txBox="1"/>
          <p:nvPr/>
        </p:nvSpPr>
        <p:spPr>
          <a:xfrm>
            <a:off x="1695485" y="1018634"/>
            <a:ext cx="441146" cy="230832"/>
          </a:xfrm>
          <a:prstGeom prst="rect">
            <a:avLst/>
          </a:prstGeom>
          <a:noFill/>
        </p:spPr>
        <p:txBody>
          <a:bodyPr wrap="none" rtlCol="0">
            <a:spAutoFit/>
          </a:bodyPr>
          <a:lstStyle>
            <a:defPPr>
              <a:defRPr lang="en-GB"/>
            </a:defPPr>
            <a:lvl1pPr>
              <a:defRPr sz="1800">
                <a:solidFill>
                  <a:schemeClr val="tx1"/>
                </a:solidFill>
                <a:latin typeface="Arial" pitchFamily="34" charset="0"/>
                <a:cs typeface="Arial" pitchFamily="34" charset="0"/>
              </a:defRPr>
            </a:lvl1pPr>
          </a:lstStyle>
          <a:p>
            <a:r>
              <a:rPr lang="en" sz="900" i="1" dirty="0"/>
              <a:t>2023</a:t>
            </a:r>
          </a:p>
        </p:txBody>
      </p:sp>
      <p:sp>
        <p:nvSpPr>
          <p:cNvPr id="43" name="Textfeld 24">
            <a:extLst>
              <a:ext uri="{FF2B5EF4-FFF2-40B4-BE49-F238E27FC236}">
                <a16:creationId xmlns:a16="http://schemas.microsoft.com/office/drawing/2014/main" id="{DFE53BC2-B2F7-434D-A609-6EBB8C4625A5}"/>
              </a:ext>
            </a:extLst>
          </p:cNvPr>
          <p:cNvSpPr txBox="1"/>
          <p:nvPr/>
        </p:nvSpPr>
        <p:spPr>
          <a:xfrm>
            <a:off x="4473407" y="1018634"/>
            <a:ext cx="441146" cy="230832"/>
          </a:xfrm>
          <a:prstGeom prst="rect">
            <a:avLst/>
          </a:prstGeom>
          <a:noFill/>
        </p:spPr>
        <p:txBody>
          <a:bodyPr wrap="none" rtlCol="0">
            <a:spAutoFit/>
          </a:bodyPr>
          <a:lstStyle/>
          <a:p>
            <a:r>
              <a:rPr lang="en" sz="900" i="1">
                <a:latin typeface="Arial" pitchFamily="34" charset="0"/>
                <a:cs typeface="Arial" pitchFamily="34" charset="0"/>
              </a:rPr>
              <a:t>2027</a:t>
            </a:r>
          </a:p>
        </p:txBody>
      </p:sp>
      <p:sp>
        <p:nvSpPr>
          <p:cNvPr id="45" name="Textfeld 24">
            <a:extLst>
              <a:ext uri="{FF2B5EF4-FFF2-40B4-BE49-F238E27FC236}">
                <a16:creationId xmlns:a16="http://schemas.microsoft.com/office/drawing/2014/main" id="{F8BB768E-54C8-0945-9D88-B0760422F54D}"/>
              </a:ext>
            </a:extLst>
          </p:cNvPr>
          <p:cNvSpPr txBox="1"/>
          <p:nvPr/>
        </p:nvSpPr>
        <p:spPr>
          <a:xfrm>
            <a:off x="5167888" y="1018634"/>
            <a:ext cx="441146" cy="230832"/>
          </a:xfrm>
          <a:prstGeom prst="rect">
            <a:avLst/>
          </a:prstGeom>
          <a:noFill/>
        </p:spPr>
        <p:txBody>
          <a:bodyPr wrap="none" rtlCol="0">
            <a:spAutoFit/>
          </a:bodyPr>
          <a:lstStyle/>
          <a:p>
            <a:r>
              <a:rPr lang="en" sz="900" i="1">
                <a:latin typeface="Arial" pitchFamily="34" charset="0"/>
                <a:cs typeface="Arial" pitchFamily="34" charset="0"/>
              </a:rPr>
              <a:t>2028</a:t>
            </a:r>
          </a:p>
        </p:txBody>
      </p:sp>
      <p:sp>
        <p:nvSpPr>
          <p:cNvPr id="46" name="Textfeld 24">
            <a:extLst>
              <a:ext uri="{FF2B5EF4-FFF2-40B4-BE49-F238E27FC236}">
                <a16:creationId xmlns:a16="http://schemas.microsoft.com/office/drawing/2014/main" id="{2D5BC9A9-57F5-EC4A-92FC-967E3C1B9DDC}"/>
              </a:ext>
            </a:extLst>
          </p:cNvPr>
          <p:cNvSpPr txBox="1"/>
          <p:nvPr/>
        </p:nvSpPr>
        <p:spPr>
          <a:xfrm>
            <a:off x="5862367" y="1018634"/>
            <a:ext cx="441146" cy="230832"/>
          </a:xfrm>
          <a:prstGeom prst="rect">
            <a:avLst/>
          </a:prstGeom>
          <a:noFill/>
        </p:spPr>
        <p:txBody>
          <a:bodyPr wrap="none" rtlCol="0">
            <a:spAutoFit/>
          </a:bodyPr>
          <a:lstStyle/>
          <a:p>
            <a:r>
              <a:rPr lang="en" sz="900" i="1">
                <a:latin typeface="Arial" pitchFamily="34" charset="0"/>
                <a:cs typeface="Arial" pitchFamily="34" charset="0"/>
              </a:rPr>
              <a:t>2029</a:t>
            </a:r>
          </a:p>
        </p:txBody>
      </p:sp>
      <p:sp>
        <p:nvSpPr>
          <p:cNvPr id="47" name="Textfeld 24">
            <a:extLst>
              <a:ext uri="{FF2B5EF4-FFF2-40B4-BE49-F238E27FC236}">
                <a16:creationId xmlns:a16="http://schemas.microsoft.com/office/drawing/2014/main" id="{AD982AEC-6C4E-0E4D-A020-2ACCC1534BF3}"/>
              </a:ext>
            </a:extLst>
          </p:cNvPr>
          <p:cNvSpPr txBox="1"/>
          <p:nvPr/>
        </p:nvSpPr>
        <p:spPr>
          <a:xfrm>
            <a:off x="6510438" y="1018634"/>
            <a:ext cx="441146" cy="230832"/>
          </a:xfrm>
          <a:prstGeom prst="rect">
            <a:avLst/>
          </a:prstGeom>
          <a:noFill/>
        </p:spPr>
        <p:txBody>
          <a:bodyPr wrap="none" rtlCol="0">
            <a:spAutoFit/>
          </a:bodyPr>
          <a:lstStyle/>
          <a:p>
            <a:r>
              <a:rPr lang="en" sz="900" i="1">
                <a:latin typeface="Arial" pitchFamily="34" charset="0"/>
                <a:cs typeface="Arial" pitchFamily="34" charset="0"/>
              </a:rPr>
              <a:t>2030</a:t>
            </a:r>
          </a:p>
        </p:txBody>
      </p:sp>
      <p:sp>
        <p:nvSpPr>
          <p:cNvPr id="49" name="Textfeld 24">
            <a:extLst>
              <a:ext uri="{FF2B5EF4-FFF2-40B4-BE49-F238E27FC236}">
                <a16:creationId xmlns:a16="http://schemas.microsoft.com/office/drawing/2014/main" id="{EBB4DFAA-C02E-2C43-A9AB-26F680461B8E}"/>
              </a:ext>
            </a:extLst>
          </p:cNvPr>
          <p:cNvSpPr txBox="1"/>
          <p:nvPr/>
        </p:nvSpPr>
        <p:spPr>
          <a:xfrm>
            <a:off x="7066676" y="1018634"/>
            <a:ext cx="441146" cy="230832"/>
          </a:xfrm>
          <a:prstGeom prst="rect">
            <a:avLst/>
          </a:prstGeom>
          <a:noFill/>
        </p:spPr>
        <p:txBody>
          <a:bodyPr wrap="none" rtlCol="0">
            <a:spAutoFit/>
          </a:bodyPr>
          <a:lstStyle/>
          <a:p>
            <a:r>
              <a:rPr lang="en" sz="900" i="1">
                <a:latin typeface="Arial" pitchFamily="34" charset="0"/>
                <a:cs typeface="Arial" pitchFamily="34" charset="0"/>
              </a:rPr>
              <a:t>2031</a:t>
            </a:r>
          </a:p>
        </p:txBody>
      </p:sp>
      <p:sp>
        <p:nvSpPr>
          <p:cNvPr id="50" name="Pfeil nach rechts 26">
            <a:extLst>
              <a:ext uri="{FF2B5EF4-FFF2-40B4-BE49-F238E27FC236}">
                <a16:creationId xmlns:a16="http://schemas.microsoft.com/office/drawing/2014/main" id="{E2C6466D-0FCB-EF4A-9434-C9D34EC6E7E4}"/>
              </a:ext>
            </a:extLst>
          </p:cNvPr>
          <p:cNvSpPr/>
          <p:nvPr/>
        </p:nvSpPr>
        <p:spPr>
          <a:xfrm>
            <a:off x="1712468" y="2959526"/>
            <a:ext cx="4230031" cy="441331"/>
          </a:xfrm>
          <a:prstGeom prst="rightArrow">
            <a:avLst/>
          </a:prstGeom>
          <a:solidFill>
            <a:schemeClr val="accent5"/>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tx1"/>
                </a:solidFill>
                <a:latin typeface="Arial" pitchFamily="34" charset="0"/>
                <a:cs typeface="Arial" pitchFamily="34" charset="0"/>
              </a:rPr>
              <a:t>Capacity building</a:t>
            </a:r>
          </a:p>
        </p:txBody>
      </p:sp>
      <p:sp>
        <p:nvSpPr>
          <p:cNvPr id="51" name="Rechteck 39">
            <a:extLst>
              <a:ext uri="{FF2B5EF4-FFF2-40B4-BE49-F238E27FC236}">
                <a16:creationId xmlns:a16="http://schemas.microsoft.com/office/drawing/2014/main" id="{224A54C9-BDFB-2641-AB98-655CECCA0DEF}"/>
              </a:ext>
            </a:extLst>
          </p:cNvPr>
          <p:cNvSpPr/>
          <p:nvPr/>
        </p:nvSpPr>
        <p:spPr>
          <a:xfrm>
            <a:off x="2824390" y="1382045"/>
            <a:ext cx="3908138" cy="351269"/>
          </a:xfrm>
          <a:prstGeom prst="rect">
            <a:avLst/>
          </a:prstGeom>
          <a:solidFill>
            <a:schemeClr val="accent2"/>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Ongoing evaluations: S</a:t>
            </a:r>
            <a:r>
              <a:rPr lang="en-GB" sz="900" dirty="0" err="1">
                <a:solidFill>
                  <a:schemeClr val="bg1"/>
                </a:solidFill>
                <a:latin typeface="Arial" pitchFamily="34" charset="0"/>
                <a:cs typeface="Arial" pitchFamily="34" charset="0"/>
              </a:rPr>
              <a:t>Os</a:t>
            </a:r>
            <a:r>
              <a:rPr lang="en-GB" sz="900" dirty="0">
                <a:solidFill>
                  <a:schemeClr val="bg1"/>
                </a:solidFill>
                <a:latin typeface="Arial" pitchFamily="34" charset="0"/>
                <a:cs typeface="Arial" pitchFamily="34" charset="0"/>
              </a:rPr>
              <a:t> and specific topics</a:t>
            </a:r>
            <a:endParaRPr lang="en" sz="900" dirty="0">
              <a:solidFill>
                <a:schemeClr val="bg1"/>
              </a:solidFill>
              <a:latin typeface="Arial" pitchFamily="34" charset="0"/>
              <a:cs typeface="Arial" pitchFamily="34" charset="0"/>
            </a:endParaRPr>
          </a:p>
        </p:txBody>
      </p:sp>
      <p:sp>
        <p:nvSpPr>
          <p:cNvPr id="52" name="Rechteck 39">
            <a:extLst>
              <a:ext uri="{FF2B5EF4-FFF2-40B4-BE49-F238E27FC236}">
                <a16:creationId xmlns:a16="http://schemas.microsoft.com/office/drawing/2014/main" id="{01806D49-974B-6B44-9E65-3B374D85ABD2}"/>
              </a:ext>
            </a:extLst>
          </p:cNvPr>
          <p:cNvSpPr/>
          <p:nvPr/>
        </p:nvSpPr>
        <p:spPr>
          <a:xfrm>
            <a:off x="6844589" y="1381541"/>
            <a:ext cx="1040736" cy="364051"/>
          </a:xfrm>
          <a:prstGeom prst="rect">
            <a:avLst/>
          </a:prstGeom>
          <a:solidFill>
            <a:schemeClr val="accent2"/>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800" dirty="0">
                <a:solidFill>
                  <a:schemeClr val="bg1"/>
                </a:solidFill>
                <a:latin typeface="Arial" pitchFamily="34" charset="0"/>
                <a:cs typeface="Arial" pitchFamily="34" charset="0"/>
              </a:rPr>
              <a:t>Impact evaluation (ex post)</a:t>
            </a:r>
          </a:p>
        </p:txBody>
      </p:sp>
      <p:sp>
        <p:nvSpPr>
          <p:cNvPr id="53" name="Pfeil nach rechts 26">
            <a:extLst>
              <a:ext uri="{FF2B5EF4-FFF2-40B4-BE49-F238E27FC236}">
                <a16:creationId xmlns:a16="http://schemas.microsoft.com/office/drawing/2014/main" id="{98C77805-45A5-CA4B-9316-5031AA86BEC1}"/>
              </a:ext>
            </a:extLst>
          </p:cNvPr>
          <p:cNvSpPr/>
          <p:nvPr/>
        </p:nvSpPr>
        <p:spPr>
          <a:xfrm>
            <a:off x="1722263" y="2240781"/>
            <a:ext cx="1581266" cy="441331"/>
          </a:xfrm>
          <a:prstGeom prst="rightArrow">
            <a:avLst/>
          </a:prstGeom>
          <a:solidFill>
            <a:schemeClr val="accent5"/>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tx1"/>
                </a:solidFill>
                <a:latin typeface="Arial" pitchFamily="34" charset="0"/>
                <a:cs typeface="Arial" pitchFamily="34" charset="0"/>
              </a:rPr>
              <a:t>Data preparation</a:t>
            </a:r>
          </a:p>
        </p:txBody>
      </p:sp>
      <p:sp>
        <p:nvSpPr>
          <p:cNvPr id="54" name="Pfeil nach rechts 26">
            <a:extLst>
              <a:ext uri="{FF2B5EF4-FFF2-40B4-BE49-F238E27FC236}">
                <a16:creationId xmlns:a16="http://schemas.microsoft.com/office/drawing/2014/main" id="{E27B8654-A349-3749-A7E6-16122872EDBD}"/>
              </a:ext>
            </a:extLst>
          </p:cNvPr>
          <p:cNvSpPr/>
          <p:nvPr/>
        </p:nvSpPr>
        <p:spPr>
          <a:xfrm>
            <a:off x="2175425" y="2609172"/>
            <a:ext cx="2777922" cy="441331"/>
          </a:xfrm>
          <a:prstGeom prst="stripedRightArrow">
            <a:avLst/>
          </a:prstGeom>
          <a:solidFill>
            <a:schemeClr val="accent5"/>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tx1"/>
                </a:solidFill>
                <a:latin typeface="Arial" pitchFamily="34" charset="0"/>
                <a:cs typeface="Arial" pitchFamily="34" charset="0"/>
              </a:rPr>
              <a:t>Identifying and solving data gaps</a:t>
            </a:r>
          </a:p>
        </p:txBody>
      </p:sp>
      <p:sp>
        <p:nvSpPr>
          <p:cNvPr id="59" name="Rechteck 39">
            <a:extLst>
              <a:ext uri="{FF2B5EF4-FFF2-40B4-BE49-F238E27FC236}">
                <a16:creationId xmlns:a16="http://schemas.microsoft.com/office/drawing/2014/main" id="{6CE66B9E-7680-3F43-8FC9-BFFE527F6D51}"/>
              </a:ext>
            </a:extLst>
          </p:cNvPr>
          <p:cNvSpPr/>
          <p:nvPr/>
        </p:nvSpPr>
        <p:spPr>
          <a:xfrm>
            <a:off x="3940232" y="3539318"/>
            <a:ext cx="1829564" cy="261633"/>
          </a:xfrm>
          <a:prstGeom prst="rect">
            <a:avLst/>
          </a:prstGeom>
          <a:solidFill>
            <a:schemeClr val="accent4"/>
          </a:solidFill>
          <a:ln w="3175">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Effectiveness</a:t>
            </a:r>
          </a:p>
        </p:txBody>
      </p:sp>
      <p:sp>
        <p:nvSpPr>
          <p:cNvPr id="60" name="Rechteck 39">
            <a:extLst>
              <a:ext uri="{FF2B5EF4-FFF2-40B4-BE49-F238E27FC236}">
                <a16:creationId xmlns:a16="http://schemas.microsoft.com/office/drawing/2014/main" id="{4C1B29AB-E5EF-C346-8CFB-D64EA3737679}"/>
              </a:ext>
            </a:extLst>
          </p:cNvPr>
          <p:cNvSpPr/>
          <p:nvPr/>
        </p:nvSpPr>
        <p:spPr>
          <a:xfrm>
            <a:off x="1757958" y="3539779"/>
            <a:ext cx="1887294" cy="261347"/>
          </a:xfrm>
          <a:prstGeom prst="rect">
            <a:avLst/>
          </a:prstGeom>
          <a:solidFill>
            <a:schemeClr val="accent4"/>
          </a:solidFill>
          <a:ln w="3175">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Relevance</a:t>
            </a:r>
          </a:p>
        </p:txBody>
      </p:sp>
      <p:sp>
        <p:nvSpPr>
          <p:cNvPr id="61" name="Rechteck 39">
            <a:extLst>
              <a:ext uri="{FF2B5EF4-FFF2-40B4-BE49-F238E27FC236}">
                <a16:creationId xmlns:a16="http://schemas.microsoft.com/office/drawing/2014/main" id="{B378D24C-4EBC-0F4B-A678-AAE77215C4EA}"/>
              </a:ext>
            </a:extLst>
          </p:cNvPr>
          <p:cNvSpPr/>
          <p:nvPr/>
        </p:nvSpPr>
        <p:spPr>
          <a:xfrm>
            <a:off x="3228657" y="4218888"/>
            <a:ext cx="1887294" cy="261347"/>
          </a:xfrm>
          <a:prstGeom prst="rect">
            <a:avLst/>
          </a:prstGeom>
          <a:solidFill>
            <a:schemeClr val="accent4"/>
          </a:solidFill>
          <a:ln w="3175">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Coherence</a:t>
            </a:r>
          </a:p>
        </p:txBody>
      </p:sp>
      <p:sp>
        <p:nvSpPr>
          <p:cNvPr id="62" name="Rechteck 39">
            <a:extLst>
              <a:ext uri="{FF2B5EF4-FFF2-40B4-BE49-F238E27FC236}">
                <a16:creationId xmlns:a16="http://schemas.microsoft.com/office/drawing/2014/main" id="{3447976E-011E-104B-8A2E-06D1170C47D3}"/>
              </a:ext>
            </a:extLst>
          </p:cNvPr>
          <p:cNvSpPr/>
          <p:nvPr/>
        </p:nvSpPr>
        <p:spPr>
          <a:xfrm>
            <a:off x="6349224" y="3517837"/>
            <a:ext cx="1527940" cy="296576"/>
          </a:xfrm>
          <a:prstGeom prst="rect">
            <a:avLst/>
          </a:prstGeom>
          <a:solidFill>
            <a:schemeClr val="accent4"/>
          </a:solidFill>
          <a:ln w="3175">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Impact</a:t>
            </a:r>
          </a:p>
        </p:txBody>
      </p:sp>
      <p:sp>
        <p:nvSpPr>
          <p:cNvPr id="63" name="Rechteck 39">
            <a:extLst>
              <a:ext uri="{FF2B5EF4-FFF2-40B4-BE49-F238E27FC236}">
                <a16:creationId xmlns:a16="http://schemas.microsoft.com/office/drawing/2014/main" id="{6486225C-9BE4-5F40-836A-2DB3E4EE8657}"/>
              </a:ext>
            </a:extLst>
          </p:cNvPr>
          <p:cNvSpPr/>
          <p:nvPr/>
        </p:nvSpPr>
        <p:spPr>
          <a:xfrm>
            <a:off x="6001751" y="3852122"/>
            <a:ext cx="950890" cy="283463"/>
          </a:xfrm>
          <a:prstGeom prst="rect">
            <a:avLst/>
          </a:prstGeom>
          <a:solidFill>
            <a:schemeClr val="accent4"/>
          </a:solidFill>
          <a:ln w="3175">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EU added value</a:t>
            </a:r>
          </a:p>
        </p:txBody>
      </p:sp>
      <p:sp>
        <p:nvSpPr>
          <p:cNvPr id="64" name="TextBox 63">
            <a:extLst>
              <a:ext uri="{FF2B5EF4-FFF2-40B4-BE49-F238E27FC236}">
                <a16:creationId xmlns:a16="http://schemas.microsoft.com/office/drawing/2014/main" id="{92D074DF-AB54-0C49-B125-9E6282712E29}"/>
              </a:ext>
            </a:extLst>
          </p:cNvPr>
          <p:cNvSpPr txBox="1"/>
          <p:nvPr/>
        </p:nvSpPr>
        <p:spPr>
          <a:xfrm>
            <a:off x="293914" y="1652942"/>
            <a:ext cx="1160942" cy="369332"/>
          </a:xfrm>
          <a:prstGeom prst="rect">
            <a:avLst/>
          </a:prstGeom>
          <a:noFill/>
        </p:spPr>
        <p:txBody>
          <a:bodyPr wrap="square" rtlCol="0">
            <a:spAutoFit/>
          </a:bodyPr>
          <a:lstStyle/>
          <a:p>
            <a:r>
              <a:rPr lang="en-ES" sz="900" dirty="0">
                <a:latin typeface="Arial" panose="020B0604020202020204" pitchFamily="34" charset="0"/>
                <a:cs typeface="Arial" panose="020B0604020202020204" pitchFamily="34" charset="0"/>
              </a:rPr>
              <a:t>Types of evaluation</a:t>
            </a:r>
          </a:p>
        </p:txBody>
      </p:sp>
      <p:sp>
        <p:nvSpPr>
          <p:cNvPr id="65" name="TextBox 64">
            <a:extLst>
              <a:ext uri="{FF2B5EF4-FFF2-40B4-BE49-F238E27FC236}">
                <a16:creationId xmlns:a16="http://schemas.microsoft.com/office/drawing/2014/main" id="{97686E48-1668-DF4D-B7D6-F10FC0CAED3B}"/>
              </a:ext>
            </a:extLst>
          </p:cNvPr>
          <p:cNvSpPr txBox="1"/>
          <p:nvPr/>
        </p:nvSpPr>
        <p:spPr>
          <a:xfrm>
            <a:off x="328660" y="2725984"/>
            <a:ext cx="1160942" cy="369332"/>
          </a:xfrm>
          <a:prstGeom prst="rect">
            <a:avLst/>
          </a:prstGeom>
          <a:noFill/>
        </p:spPr>
        <p:txBody>
          <a:bodyPr wrap="square" rtlCol="0">
            <a:spAutoFit/>
          </a:bodyPr>
          <a:lstStyle/>
          <a:p>
            <a:r>
              <a:rPr lang="en-ES" sz="900" dirty="0">
                <a:latin typeface="Arial" panose="020B0604020202020204" pitchFamily="34" charset="0"/>
                <a:cs typeface="Arial" panose="020B0604020202020204" pitchFamily="34" charset="0"/>
              </a:rPr>
              <a:t>Evaluation activities</a:t>
            </a:r>
          </a:p>
        </p:txBody>
      </p:sp>
      <p:sp>
        <p:nvSpPr>
          <p:cNvPr id="66" name="TextBox 65">
            <a:extLst>
              <a:ext uri="{FF2B5EF4-FFF2-40B4-BE49-F238E27FC236}">
                <a16:creationId xmlns:a16="http://schemas.microsoft.com/office/drawing/2014/main" id="{DFF1BE07-5BED-084C-B6A0-11E12F0DCF73}"/>
              </a:ext>
            </a:extLst>
          </p:cNvPr>
          <p:cNvSpPr txBox="1"/>
          <p:nvPr/>
        </p:nvSpPr>
        <p:spPr>
          <a:xfrm>
            <a:off x="293914" y="3748247"/>
            <a:ext cx="1260812" cy="369332"/>
          </a:xfrm>
          <a:prstGeom prst="rect">
            <a:avLst/>
          </a:prstGeom>
          <a:noFill/>
        </p:spPr>
        <p:txBody>
          <a:bodyPr wrap="square" rtlCol="0">
            <a:spAutoFit/>
          </a:bodyPr>
          <a:lstStyle/>
          <a:p>
            <a:pPr algn="ctr"/>
            <a:r>
              <a:rPr lang="en-ES" sz="900" dirty="0">
                <a:latin typeface="Arial" panose="020B0604020202020204" pitchFamily="34" charset="0"/>
                <a:cs typeface="Arial" panose="020B0604020202020204" pitchFamily="34" charset="0"/>
              </a:rPr>
              <a:t>Evaluation criteria</a:t>
            </a:r>
          </a:p>
          <a:p>
            <a:pPr algn="ctr"/>
            <a:r>
              <a:rPr lang="en-ES" sz="900" dirty="0">
                <a:latin typeface="Arial" panose="020B0604020202020204" pitchFamily="34" charset="0"/>
                <a:cs typeface="Arial" panose="020B0604020202020204" pitchFamily="34" charset="0"/>
              </a:rPr>
              <a:t>(</a:t>
            </a:r>
            <a:r>
              <a:rPr lang="en-GB" sz="900" dirty="0">
                <a:latin typeface="Arial" panose="020B0604020202020204" pitchFamily="34" charset="0"/>
                <a:cs typeface="Arial" panose="020B0604020202020204" pitchFamily="34" charset="0"/>
              </a:rPr>
              <a:t>as </a:t>
            </a:r>
            <a:r>
              <a:rPr lang="en-ES" sz="900" dirty="0">
                <a:latin typeface="Arial" panose="020B0604020202020204" pitchFamily="34" charset="0"/>
                <a:cs typeface="Arial" panose="020B0604020202020204" pitchFamily="34" charset="0"/>
              </a:rPr>
              <a:t>relevant)</a:t>
            </a:r>
          </a:p>
        </p:txBody>
      </p:sp>
      <p:sp>
        <p:nvSpPr>
          <p:cNvPr id="67" name="Right Brace 66">
            <a:extLst>
              <a:ext uri="{FF2B5EF4-FFF2-40B4-BE49-F238E27FC236}">
                <a16:creationId xmlns:a16="http://schemas.microsoft.com/office/drawing/2014/main" id="{FC829CA9-B3AD-0F46-B6D7-BE159EDF366A}"/>
              </a:ext>
            </a:extLst>
          </p:cNvPr>
          <p:cNvSpPr/>
          <p:nvPr/>
        </p:nvSpPr>
        <p:spPr>
          <a:xfrm rot="10800000">
            <a:off x="1380327" y="1400098"/>
            <a:ext cx="218548" cy="70468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ES" sz="1350"/>
          </a:p>
        </p:txBody>
      </p:sp>
      <p:sp>
        <p:nvSpPr>
          <p:cNvPr id="68" name="Right Brace 67">
            <a:extLst>
              <a:ext uri="{FF2B5EF4-FFF2-40B4-BE49-F238E27FC236}">
                <a16:creationId xmlns:a16="http://schemas.microsoft.com/office/drawing/2014/main" id="{04BE029F-7201-4146-A778-0EE6597205C4}"/>
              </a:ext>
            </a:extLst>
          </p:cNvPr>
          <p:cNvSpPr/>
          <p:nvPr/>
        </p:nvSpPr>
        <p:spPr>
          <a:xfrm rot="10800000">
            <a:off x="1445677" y="2289500"/>
            <a:ext cx="153198" cy="102977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ES" sz="1350"/>
          </a:p>
        </p:txBody>
      </p:sp>
      <p:sp>
        <p:nvSpPr>
          <p:cNvPr id="69" name="Right Brace 68">
            <a:extLst>
              <a:ext uri="{FF2B5EF4-FFF2-40B4-BE49-F238E27FC236}">
                <a16:creationId xmlns:a16="http://schemas.microsoft.com/office/drawing/2014/main" id="{05107602-C247-1E47-A3F6-85C155291721}"/>
              </a:ext>
            </a:extLst>
          </p:cNvPr>
          <p:cNvSpPr/>
          <p:nvPr/>
        </p:nvSpPr>
        <p:spPr>
          <a:xfrm rot="10800000">
            <a:off x="1557789" y="3504416"/>
            <a:ext cx="153197" cy="97581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ES" sz="1350"/>
          </a:p>
        </p:txBody>
      </p:sp>
      <p:sp>
        <p:nvSpPr>
          <p:cNvPr id="70" name="Rechteck 39">
            <a:extLst>
              <a:ext uri="{FF2B5EF4-FFF2-40B4-BE49-F238E27FC236}">
                <a16:creationId xmlns:a16="http://schemas.microsoft.com/office/drawing/2014/main" id="{A410A179-7480-F84A-8089-6B648163DB55}"/>
              </a:ext>
            </a:extLst>
          </p:cNvPr>
          <p:cNvSpPr/>
          <p:nvPr/>
        </p:nvSpPr>
        <p:spPr>
          <a:xfrm>
            <a:off x="3940231" y="3858671"/>
            <a:ext cx="1829564" cy="261633"/>
          </a:xfrm>
          <a:prstGeom prst="rect">
            <a:avLst/>
          </a:prstGeom>
          <a:solidFill>
            <a:schemeClr val="accent4"/>
          </a:solidFill>
          <a:ln w="3175">
            <a:solidFill>
              <a:schemeClr val="accent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Efficiency</a:t>
            </a:r>
          </a:p>
        </p:txBody>
      </p:sp>
      <p:sp>
        <p:nvSpPr>
          <p:cNvPr id="57" name="Rechteck 39">
            <a:extLst>
              <a:ext uri="{FF2B5EF4-FFF2-40B4-BE49-F238E27FC236}">
                <a16:creationId xmlns:a16="http://schemas.microsoft.com/office/drawing/2014/main" id="{7CEC4126-CA8E-C141-BE88-9F6FE7C33E72}"/>
              </a:ext>
            </a:extLst>
          </p:cNvPr>
          <p:cNvSpPr/>
          <p:nvPr/>
        </p:nvSpPr>
        <p:spPr>
          <a:xfrm>
            <a:off x="1710986" y="1866073"/>
            <a:ext cx="1856341" cy="244040"/>
          </a:xfrm>
          <a:prstGeom prst="rect">
            <a:avLst/>
          </a:prstGeom>
          <a:pattFill prst="dkVert">
            <a:fgClr>
              <a:schemeClr val="accent5"/>
            </a:fgClr>
            <a:bgClr>
              <a:schemeClr val="bg1"/>
            </a:bgClr>
          </a:pattFill>
          <a:ln w="317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900" dirty="0">
              <a:solidFill>
                <a:schemeClr val="bg1"/>
              </a:solidFill>
              <a:latin typeface="Arial" pitchFamily="34" charset="0"/>
              <a:cs typeface="Arial" pitchFamily="34" charset="0"/>
            </a:endParaRPr>
          </a:p>
        </p:txBody>
      </p:sp>
      <p:sp>
        <p:nvSpPr>
          <p:cNvPr id="48" name="Pfeil nach rechts 26">
            <a:extLst>
              <a:ext uri="{FF2B5EF4-FFF2-40B4-BE49-F238E27FC236}">
                <a16:creationId xmlns:a16="http://schemas.microsoft.com/office/drawing/2014/main" id="{0954EB2F-027E-3D46-9F0D-ED7D4B606318}"/>
              </a:ext>
            </a:extLst>
          </p:cNvPr>
          <p:cNvSpPr/>
          <p:nvPr/>
        </p:nvSpPr>
        <p:spPr>
          <a:xfrm>
            <a:off x="2541268" y="1727364"/>
            <a:ext cx="5344057" cy="530786"/>
          </a:xfrm>
          <a:prstGeom prst="rightArrow">
            <a:avLst/>
          </a:prstGeom>
          <a:solidFill>
            <a:schemeClr val="accent2"/>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00" dirty="0">
                <a:solidFill>
                  <a:schemeClr val="bg1"/>
                </a:solidFill>
                <a:latin typeface="Arial" pitchFamily="34" charset="0"/>
                <a:cs typeface="Arial" pitchFamily="34" charset="0"/>
              </a:rPr>
              <a:t>Support studies, analytical and research activities</a:t>
            </a:r>
          </a:p>
        </p:txBody>
      </p:sp>
    </p:spTree>
    <p:extLst>
      <p:ext uri="{BB962C8B-B14F-4D97-AF65-F5344CB8AC3E}">
        <p14:creationId xmlns:p14="http://schemas.microsoft.com/office/powerpoint/2010/main" val="1611765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0124-85FC-0F45-AE99-4A63602D0BA3}"/>
              </a:ext>
            </a:extLst>
          </p:cNvPr>
          <p:cNvSpPr>
            <a:spLocks noGrp="1"/>
          </p:cNvSpPr>
          <p:nvPr>
            <p:ph type="title"/>
          </p:nvPr>
        </p:nvSpPr>
        <p:spPr>
          <a:xfrm>
            <a:off x="2371874" y="111399"/>
            <a:ext cx="4400251" cy="908345"/>
          </a:xfrm>
        </p:spPr>
        <p:txBody>
          <a:bodyPr/>
          <a:lstStyle/>
          <a:p>
            <a:r>
              <a:rPr lang="en-ES" dirty="0"/>
              <a:t>Data and information</a:t>
            </a:r>
          </a:p>
        </p:txBody>
      </p:sp>
      <p:sp>
        <p:nvSpPr>
          <p:cNvPr id="3" name="Content Placeholder 2">
            <a:extLst>
              <a:ext uri="{FF2B5EF4-FFF2-40B4-BE49-F238E27FC236}">
                <a16:creationId xmlns:a16="http://schemas.microsoft.com/office/drawing/2014/main" id="{0F08E263-5F7D-074A-82C5-973B544F41FE}"/>
              </a:ext>
            </a:extLst>
          </p:cNvPr>
          <p:cNvSpPr>
            <a:spLocks noGrp="1"/>
          </p:cNvSpPr>
          <p:nvPr>
            <p:ph idx="1"/>
          </p:nvPr>
        </p:nvSpPr>
        <p:spPr>
          <a:xfrm>
            <a:off x="628650" y="1652683"/>
            <a:ext cx="7886700" cy="2363012"/>
          </a:xfrm>
        </p:spPr>
        <p:txBody>
          <a:bodyPr/>
          <a:lstStyle/>
          <a:p>
            <a:r>
              <a:rPr lang="en-ES" dirty="0"/>
              <a:t>Data sources</a:t>
            </a:r>
            <a:r>
              <a:rPr lang="en-GB" dirty="0"/>
              <a:t> / data </a:t>
            </a:r>
            <a:r>
              <a:rPr lang="en-ES" dirty="0"/>
              <a:t>systems</a:t>
            </a:r>
          </a:p>
          <a:p>
            <a:r>
              <a:rPr lang="en-GB" dirty="0"/>
              <a:t>Data </a:t>
            </a:r>
            <a:r>
              <a:rPr lang="en-ES" dirty="0"/>
              <a:t>availability</a:t>
            </a:r>
            <a:r>
              <a:rPr lang="en-GB" dirty="0"/>
              <a:t>/</a:t>
            </a:r>
            <a:r>
              <a:rPr lang="en-ES" dirty="0"/>
              <a:t> data gaps</a:t>
            </a:r>
          </a:p>
          <a:p>
            <a:r>
              <a:rPr lang="en-ES" dirty="0"/>
              <a:t>Institutional arrangements for data provision and quality</a:t>
            </a:r>
          </a:p>
        </p:txBody>
      </p:sp>
      <p:sp>
        <p:nvSpPr>
          <p:cNvPr id="4" name="Snip Single Corner of Rectangle 3">
            <a:extLst>
              <a:ext uri="{FF2B5EF4-FFF2-40B4-BE49-F238E27FC236}">
                <a16:creationId xmlns:a16="http://schemas.microsoft.com/office/drawing/2014/main" id="{C3396CF3-33A1-3C44-8EB0-914E2EBD2B0F}"/>
              </a:ext>
            </a:extLst>
          </p:cNvPr>
          <p:cNvSpPr/>
          <p:nvPr/>
        </p:nvSpPr>
        <p:spPr>
          <a:xfrm>
            <a:off x="406908" y="1268017"/>
            <a:ext cx="946404" cy="334469"/>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7(1)&amp;(2)</a:t>
            </a:r>
          </a:p>
        </p:txBody>
      </p:sp>
    </p:spTree>
    <p:extLst>
      <p:ext uri="{BB962C8B-B14F-4D97-AF65-F5344CB8AC3E}">
        <p14:creationId xmlns:p14="http://schemas.microsoft.com/office/powerpoint/2010/main" val="3175631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0124-85FC-0F45-AE99-4A63602D0BA3}"/>
              </a:ext>
            </a:extLst>
          </p:cNvPr>
          <p:cNvSpPr>
            <a:spLocks noGrp="1"/>
          </p:cNvSpPr>
          <p:nvPr>
            <p:ph type="title"/>
          </p:nvPr>
        </p:nvSpPr>
        <p:spPr>
          <a:xfrm>
            <a:off x="2338577" y="49143"/>
            <a:ext cx="4466846" cy="994172"/>
          </a:xfrm>
        </p:spPr>
        <p:txBody>
          <a:bodyPr/>
          <a:lstStyle/>
          <a:p>
            <a:r>
              <a:rPr lang="en-ES" dirty="0"/>
              <a:t>Data and information</a:t>
            </a:r>
          </a:p>
        </p:txBody>
      </p:sp>
      <p:sp>
        <p:nvSpPr>
          <p:cNvPr id="8" name="Right Arrow Callout 7">
            <a:extLst>
              <a:ext uri="{FF2B5EF4-FFF2-40B4-BE49-F238E27FC236}">
                <a16:creationId xmlns:a16="http://schemas.microsoft.com/office/drawing/2014/main" id="{E25AA873-0467-C348-B55C-0739BE001D5C}"/>
              </a:ext>
            </a:extLst>
          </p:cNvPr>
          <p:cNvSpPr/>
          <p:nvPr/>
        </p:nvSpPr>
        <p:spPr>
          <a:xfrm rot="836306">
            <a:off x="5689854" y="1965959"/>
            <a:ext cx="1636776" cy="722376"/>
          </a:xfrm>
          <a:prstGeom prst="rightArrowCallout">
            <a:avLst>
              <a:gd name="adj1" fmla="val 25000"/>
              <a:gd name="adj2" fmla="val 25000"/>
              <a:gd name="adj3" fmla="val 25000"/>
              <a:gd name="adj4" fmla="val 85089"/>
            </a:avLst>
          </a:prstGeom>
          <a:gradFill>
            <a:gsLst>
              <a:gs pos="0">
                <a:srgbClr val="92D050"/>
              </a:gs>
              <a:gs pos="51000">
                <a:srgbClr val="92D050"/>
              </a:gs>
              <a:gs pos="56000">
                <a:srgbClr val="FF8B1F">
                  <a:shade val="100000"/>
                  <a:satMod val="115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Data quality control</a:t>
            </a:r>
          </a:p>
        </p:txBody>
      </p:sp>
      <p:sp>
        <p:nvSpPr>
          <p:cNvPr id="9" name="Right Arrow Callout 8">
            <a:extLst>
              <a:ext uri="{FF2B5EF4-FFF2-40B4-BE49-F238E27FC236}">
                <a16:creationId xmlns:a16="http://schemas.microsoft.com/office/drawing/2014/main" id="{9BF0AED5-8283-D242-A31C-55C9DACF9174}"/>
              </a:ext>
            </a:extLst>
          </p:cNvPr>
          <p:cNvSpPr/>
          <p:nvPr/>
        </p:nvSpPr>
        <p:spPr>
          <a:xfrm>
            <a:off x="390906" y="1516404"/>
            <a:ext cx="1636776" cy="722376"/>
          </a:xfrm>
          <a:prstGeom prst="rightArrowCallout">
            <a:avLst>
              <a:gd name="adj1" fmla="val 22468"/>
              <a:gd name="adj2" fmla="val 30063"/>
              <a:gd name="adj3" fmla="val 25000"/>
              <a:gd name="adj4" fmla="val 859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Arrangements</a:t>
            </a:r>
          </a:p>
        </p:txBody>
      </p:sp>
      <p:sp>
        <p:nvSpPr>
          <p:cNvPr id="10" name="Rounded Rectangle 9">
            <a:extLst>
              <a:ext uri="{FF2B5EF4-FFF2-40B4-BE49-F238E27FC236}">
                <a16:creationId xmlns:a16="http://schemas.microsoft.com/office/drawing/2014/main" id="{F70C5C2F-8262-AD4B-A640-BFCB25011B9A}"/>
              </a:ext>
            </a:extLst>
          </p:cNvPr>
          <p:cNvSpPr/>
          <p:nvPr/>
        </p:nvSpPr>
        <p:spPr>
          <a:xfrm>
            <a:off x="2098548" y="1243584"/>
            <a:ext cx="1211580" cy="722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Institutional</a:t>
            </a:r>
          </a:p>
        </p:txBody>
      </p:sp>
      <p:sp>
        <p:nvSpPr>
          <p:cNvPr id="11" name="Rounded Rectangle 10">
            <a:extLst>
              <a:ext uri="{FF2B5EF4-FFF2-40B4-BE49-F238E27FC236}">
                <a16:creationId xmlns:a16="http://schemas.microsoft.com/office/drawing/2014/main" id="{0DFDF53E-220D-EF49-9064-D85AEEF5F524}"/>
              </a:ext>
            </a:extLst>
          </p:cNvPr>
          <p:cNvSpPr/>
          <p:nvPr/>
        </p:nvSpPr>
        <p:spPr>
          <a:xfrm>
            <a:off x="2107692" y="2058535"/>
            <a:ext cx="1211580" cy="722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System</a:t>
            </a:r>
          </a:p>
        </p:txBody>
      </p:sp>
      <p:sp>
        <p:nvSpPr>
          <p:cNvPr id="12" name="TextBox 11">
            <a:extLst>
              <a:ext uri="{FF2B5EF4-FFF2-40B4-BE49-F238E27FC236}">
                <a16:creationId xmlns:a16="http://schemas.microsoft.com/office/drawing/2014/main" id="{DFB63122-05CD-9343-9DAA-2AEC58720102}"/>
              </a:ext>
            </a:extLst>
          </p:cNvPr>
          <p:cNvSpPr txBox="1"/>
          <p:nvPr/>
        </p:nvSpPr>
        <p:spPr>
          <a:xfrm>
            <a:off x="3474720" y="1149144"/>
            <a:ext cx="1508760" cy="1061829"/>
          </a:xfrm>
          <a:prstGeom prst="rect">
            <a:avLst/>
          </a:prstGeom>
          <a:noFill/>
        </p:spPr>
        <p:txBody>
          <a:bodyPr wrap="square" rtlCol="0">
            <a:spAutoFit/>
          </a:bodyPr>
          <a:lstStyle/>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PA/ implementing bodies</a:t>
            </a:r>
          </a:p>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National/ regional statistical units</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R</a:t>
            </a:r>
            <a:r>
              <a:rPr lang="en-ES" sz="900" dirty="0">
                <a:latin typeface="Arial" panose="020B0604020202020204" pitchFamily="34" charset="0"/>
                <a:cs typeface="Arial" panose="020B0604020202020204" pitchFamily="34" charset="0"/>
              </a:rPr>
              <a:t>esearch centres</a:t>
            </a:r>
          </a:p>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Data providers</a:t>
            </a:r>
          </a:p>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Other</a:t>
            </a:r>
          </a:p>
        </p:txBody>
      </p:sp>
      <p:sp>
        <p:nvSpPr>
          <p:cNvPr id="13" name="TextBox 12">
            <a:extLst>
              <a:ext uri="{FF2B5EF4-FFF2-40B4-BE49-F238E27FC236}">
                <a16:creationId xmlns:a16="http://schemas.microsoft.com/office/drawing/2014/main" id="{12B89FD8-DF69-CF43-BCB2-C5804A4E29EA}"/>
              </a:ext>
            </a:extLst>
          </p:cNvPr>
          <p:cNvSpPr txBox="1"/>
          <p:nvPr/>
        </p:nvSpPr>
        <p:spPr>
          <a:xfrm>
            <a:off x="3499866" y="2122341"/>
            <a:ext cx="1620776" cy="784830"/>
          </a:xfrm>
          <a:prstGeom prst="rect">
            <a:avLst/>
          </a:prstGeom>
          <a:noFill/>
        </p:spPr>
        <p:txBody>
          <a:bodyPr wrap="square" rtlCol="0">
            <a:spAutoFit/>
          </a:bodyPr>
          <a:lstStyle/>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IT system in time</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Collection process, e.g. from applications</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Links to R indicators / SOs</a:t>
            </a:r>
          </a:p>
        </p:txBody>
      </p:sp>
      <p:sp>
        <p:nvSpPr>
          <p:cNvPr id="14" name="Right Brace 13">
            <a:extLst>
              <a:ext uri="{FF2B5EF4-FFF2-40B4-BE49-F238E27FC236}">
                <a16:creationId xmlns:a16="http://schemas.microsoft.com/office/drawing/2014/main" id="{1F66E8E5-3FC2-FC43-B0C9-766900E2F734}"/>
              </a:ext>
            </a:extLst>
          </p:cNvPr>
          <p:cNvSpPr/>
          <p:nvPr/>
        </p:nvSpPr>
        <p:spPr>
          <a:xfrm>
            <a:off x="5213225" y="1150075"/>
            <a:ext cx="384048" cy="3467528"/>
          </a:xfrm>
          <a:prstGeom prst="rightBrace">
            <a:avLst/>
          </a:prstGeom>
          <a:ln w="28575">
            <a:solidFill>
              <a:srgbClr val="FF8B1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sz="1350"/>
          </a:p>
        </p:txBody>
      </p:sp>
      <p:sp>
        <p:nvSpPr>
          <p:cNvPr id="15" name="Right Arrow Callout 14">
            <a:extLst>
              <a:ext uri="{FF2B5EF4-FFF2-40B4-BE49-F238E27FC236}">
                <a16:creationId xmlns:a16="http://schemas.microsoft.com/office/drawing/2014/main" id="{BD23302B-60BC-6C43-A779-6F11BAC750E7}"/>
              </a:ext>
            </a:extLst>
          </p:cNvPr>
          <p:cNvSpPr/>
          <p:nvPr/>
        </p:nvSpPr>
        <p:spPr>
          <a:xfrm>
            <a:off x="381762" y="3411847"/>
            <a:ext cx="1636776" cy="722376"/>
          </a:xfrm>
          <a:prstGeom prst="rightArrowCallout">
            <a:avLst>
              <a:gd name="adj1" fmla="val 22468"/>
              <a:gd name="adj2" fmla="val 30063"/>
              <a:gd name="adj3" fmla="val 25000"/>
              <a:gd name="adj4" fmla="val 85985"/>
            </a:avLst>
          </a:prstGeom>
          <a:solidFill>
            <a:srgbClr val="FF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Data</a:t>
            </a:r>
          </a:p>
        </p:txBody>
      </p:sp>
      <p:sp>
        <p:nvSpPr>
          <p:cNvPr id="16" name="Rounded Rectangle 15">
            <a:extLst>
              <a:ext uri="{FF2B5EF4-FFF2-40B4-BE49-F238E27FC236}">
                <a16:creationId xmlns:a16="http://schemas.microsoft.com/office/drawing/2014/main" id="{22E1BEDA-B98F-2845-B1A8-D31CAEC01B05}"/>
              </a:ext>
            </a:extLst>
          </p:cNvPr>
          <p:cNvSpPr/>
          <p:nvPr/>
        </p:nvSpPr>
        <p:spPr>
          <a:xfrm>
            <a:off x="2089404" y="3139027"/>
            <a:ext cx="1211580" cy="722375"/>
          </a:xfrm>
          <a:prstGeom prst="roundRect">
            <a:avLst/>
          </a:prstGeom>
          <a:solidFill>
            <a:srgbClr val="FF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Needs</a:t>
            </a:r>
          </a:p>
        </p:txBody>
      </p:sp>
      <p:sp>
        <p:nvSpPr>
          <p:cNvPr id="17" name="Rounded Rectangle 16">
            <a:extLst>
              <a:ext uri="{FF2B5EF4-FFF2-40B4-BE49-F238E27FC236}">
                <a16:creationId xmlns:a16="http://schemas.microsoft.com/office/drawing/2014/main" id="{3801FC0C-20C5-2940-842D-86B1C64A0719}"/>
              </a:ext>
            </a:extLst>
          </p:cNvPr>
          <p:cNvSpPr/>
          <p:nvPr/>
        </p:nvSpPr>
        <p:spPr>
          <a:xfrm>
            <a:off x="2098548" y="3953977"/>
            <a:ext cx="1211580" cy="722375"/>
          </a:xfrm>
          <a:prstGeom prst="roundRect">
            <a:avLst/>
          </a:prstGeom>
          <a:solidFill>
            <a:srgbClr val="FF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Sources</a:t>
            </a:r>
          </a:p>
        </p:txBody>
      </p:sp>
      <p:sp>
        <p:nvSpPr>
          <p:cNvPr id="18" name="TextBox 17">
            <a:extLst>
              <a:ext uri="{FF2B5EF4-FFF2-40B4-BE49-F238E27FC236}">
                <a16:creationId xmlns:a16="http://schemas.microsoft.com/office/drawing/2014/main" id="{52016573-B0BC-1040-A919-B79336471F97}"/>
              </a:ext>
            </a:extLst>
          </p:cNvPr>
          <p:cNvSpPr txBox="1"/>
          <p:nvPr/>
        </p:nvSpPr>
        <p:spPr>
          <a:xfrm>
            <a:off x="3474720" y="3189610"/>
            <a:ext cx="1508760" cy="784830"/>
          </a:xfrm>
          <a:prstGeom prst="rect">
            <a:avLst/>
          </a:prstGeom>
          <a:noFill/>
        </p:spPr>
        <p:txBody>
          <a:bodyPr wrap="square" rtlCol="0">
            <a:spAutoFit/>
          </a:bodyPr>
          <a:lstStyle/>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Elements to assess</a:t>
            </a:r>
          </a:p>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Evaluation topics</a:t>
            </a:r>
          </a:p>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Types of interventions (RD, DPs, Sectoral)</a:t>
            </a:r>
          </a:p>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Indicators</a:t>
            </a:r>
          </a:p>
        </p:txBody>
      </p:sp>
      <p:sp>
        <p:nvSpPr>
          <p:cNvPr id="19" name="TextBox 18">
            <a:extLst>
              <a:ext uri="{FF2B5EF4-FFF2-40B4-BE49-F238E27FC236}">
                <a16:creationId xmlns:a16="http://schemas.microsoft.com/office/drawing/2014/main" id="{54A0B783-9D85-E44A-9E99-D72372BE7D13}"/>
              </a:ext>
            </a:extLst>
          </p:cNvPr>
          <p:cNvSpPr txBox="1"/>
          <p:nvPr/>
        </p:nvSpPr>
        <p:spPr>
          <a:xfrm>
            <a:off x="3474720" y="3994357"/>
            <a:ext cx="1620776" cy="646331"/>
          </a:xfrm>
          <a:prstGeom prst="rect">
            <a:avLst/>
          </a:prstGeom>
          <a:noFill/>
        </p:spPr>
        <p:txBody>
          <a:bodyPr wrap="square" rtlCol="0">
            <a:spAutoFit/>
          </a:bodyPr>
          <a:lstStyle/>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PA</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FADN</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FSS</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Other</a:t>
            </a:r>
          </a:p>
        </p:txBody>
      </p:sp>
      <p:sp>
        <p:nvSpPr>
          <p:cNvPr id="20" name="Right Brace 19">
            <a:extLst>
              <a:ext uri="{FF2B5EF4-FFF2-40B4-BE49-F238E27FC236}">
                <a16:creationId xmlns:a16="http://schemas.microsoft.com/office/drawing/2014/main" id="{93D26FA1-E28F-A64E-9E84-DC27EC11F21F}"/>
              </a:ext>
            </a:extLst>
          </p:cNvPr>
          <p:cNvSpPr/>
          <p:nvPr/>
        </p:nvSpPr>
        <p:spPr>
          <a:xfrm rot="5400000">
            <a:off x="2560357" y="527315"/>
            <a:ext cx="370700" cy="474987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sz="1350"/>
          </a:p>
        </p:txBody>
      </p:sp>
      <p:sp>
        <p:nvSpPr>
          <p:cNvPr id="21" name="Right Arrow Callout 20">
            <a:extLst>
              <a:ext uri="{FF2B5EF4-FFF2-40B4-BE49-F238E27FC236}">
                <a16:creationId xmlns:a16="http://schemas.microsoft.com/office/drawing/2014/main" id="{D0352EB2-525C-D34C-A3F2-7A72CFB16B1F}"/>
              </a:ext>
            </a:extLst>
          </p:cNvPr>
          <p:cNvSpPr/>
          <p:nvPr/>
        </p:nvSpPr>
        <p:spPr>
          <a:xfrm rot="20775930">
            <a:off x="5689854" y="2988935"/>
            <a:ext cx="1636776" cy="722376"/>
          </a:xfrm>
          <a:prstGeom prst="rightArrowCallout">
            <a:avLst>
              <a:gd name="adj1" fmla="val 25000"/>
              <a:gd name="adj2" fmla="val 25000"/>
              <a:gd name="adj3" fmla="val 25000"/>
              <a:gd name="adj4" fmla="val 85724"/>
            </a:avLst>
          </a:prstGeom>
          <a:gradFill>
            <a:gsLst>
              <a:gs pos="0">
                <a:srgbClr val="92D050"/>
              </a:gs>
              <a:gs pos="51000">
                <a:srgbClr val="92D050"/>
              </a:gs>
              <a:gs pos="56000">
                <a:srgbClr val="FF8B1F">
                  <a:shade val="100000"/>
                  <a:satMod val="115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Data availability</a:t>
            </a:r>
          </a:p>
        </p:txBody>
      </p:sp>
      <p:sp>
        <p:nvSpPr>
          <p:cNvPr id="23" name="Rounded Rectangle 22">
            <a:extLst>
              <a:ext uri="{FF2B5EF4-FFF2-40B4-BE49-F238E27FC236}">
                <a16:creationId xmlns:a16="http://schemas.microsoft.com/office/drawing/2014/main" id="{91F385F6-F4A0-AB4B-A53E-50795F5992B5}"/>
              </a:ext>
            </a:extLst>
          </p:cNvPr>
          <p:cNvSpPr/>
          <p:nvPr/>
        </p:nvSpPr>
        <p:spPr>
          <a:xfrm>
            <a:off x="7449910" y="2367738"/>
            <a:ext cx="1211580" cy="8146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Data gaps</a:t>
            </a:r>
          </a:p>
        </p:txBody>
      </p:sp>
      <p:sp>
        <p:nvSpPr>
          <p:cNvPr id="24" name="Curved Up Arrow 23">
            <a:extLst>
              <a:ext uri="{FF2B5EF4-FFF2-40B4-BE49-F238E27FC236}">
                <a16:creationId xmlns:a16="http://schemas.microsoft.com/office/drawing/2014/main" id="{95A91E0F-D761-EC45-9A8D-2EEAB08015A1}"/>
              </a:ext>
            </a:extLst>
          </p:cNvPr>
          <p:cNvSpPr/>
          <p:nvPr/>
        </p:nvSpPr>
        <p:spPr>
          <a:xfrm rot="11123207">
            <a:off x="4945646" y="1550396"/>
            <a:ext cx="3102947" cy="6731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350">
              <a:solidFill>
                <a:schemeClr val="tx1"/>
              </a:solidFill>
            </a:endParaRPr>
          </a:p>
        </p:txBody>
      </p:sp>
    </p:spTree>
    <p:extLst>
      <p:ext uri="{BB962C8B-B14F-4D97-AF65-F5344CB8AC3E}">
        <p14:creationId xmlns:p14="http://schemas.microsoft.com/office/powerpoint/2010/main" val="378554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animBg="1"/>
      <p:bldP spid="15" grpId="0" animBg="1"/>
      <p:bldP spid="16" grpId="0" animBg="1"/>
      <p:bldP spid="17" grpId="0" animBg="1"/>
      <p:bldP spid="18" grpId="0"/>
      <p:bldP spid="19" grpId="0"/>
      <p:bldP spid="20" grpId="0" animBg="1"/>
      <p:bldP spid="21" grpId="0" animBg="1"/>
      <p:bldP spid="23" grpId="0" animBg="1"/>
      <p:bldP spid="2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0124-85FC-0F45-AE99-4A63602D0BA3}"/>
              </a:ext>
            </a:extLst>
          </p:cNvPr>
          <p:cNvSpPr>
            <a:spLocks noGrp="1"/>
          </p:cNvSpPr>
          <p:nvPr>
            <p:ph type="title"/>
          </p:nvPr>
        </p:nvSpPr>
        <p:spPr>
          <a:xfrm>
            <a:off x="2326004" y="154971"/>
            <a:ext cx="4491992" cy="994172"/>
          </a:xfrm>
        </p:spPr>
        <p:txBody>
          <a:bodyPr/>
          <a:lstStyle/>
          <a:p>
            <a:r>
              <a:rPr lang="en-ES" dirty="0"/>
              <a:t>Data and information</a:t>
            </a:r>
          </a:p>
        </p:txBody>
      </p:sp>
      <p:sp>
        <p:nvSpPr>
          <p:cNvPr id="8" name="Right Arrow Callout 7">
            <a:extLst>
              <a:ext uri="{FF2B5EF4-FFF2-40B4-BE49-F238E27FC236}">
                <a16:creationId xmlns:a16="http://schemas.microsoft.com/office/drawing/2014/main" id="{E25AA873-0467-C348-B55C-0739BE001D5C}"/>
              </a:ext>
            </a:extLst>
          </p:cNvPr>
          <p:cNvSpPr/>
          <p:nvPr/>
        </p:nvSpPr>
        <p:spPr>
          <a:xfrm rot="836306">
            <a:off x="5689854" y="1965959"/>
            <a:ext cx="1636776" cy="722376"/>
          </a:xfrm>
          <a:prstGeom prst="rightArrowCallout">
            <a:avLst>
              <a:gd name="adj1" fmla="val 25000"/>
              <a:gd name="adj2" fmla="val 25000"/>
              <a:gd name="adj3" fmla="val 25000"/>
              <a:gd name="adj4" fmla="val 85089"/>
            </a:avLst>
          </a:prstGeom>
          <a:gradFill>
            <a:gsLst>
              <a:gs pos="0">
                <a:srgbClr val="92D050"/>
              </a:gs>
              <a:gs pos="51000">
                <a:srgbClr val="92D050"/>
              </a:gs>
              <a:gs pos="56000">
                <a:srgbClr val="FF8B1F">
                  <a:shade val="100000"/>
                  <a:satMod val="115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Data quality control</a:t>
            </a:r>
          </a:p>
        </p:txBody>
      </p:sp>
      <p:sp>
        <p:nvSpPr>
          <p:cNvPr id="9" name="Right Arrow Callout 8">
            <a:extLst>
              <a:ext uri="{FF2B5EF4-FFF2-40B4-BE49-F238E27FC236}">
                <a16:creationId xmlns:a16="http://schemas.microsoft.com/office/drawing/2014/main" id="{9BF0AED5-8283-D242-A31C-55C9DACF9174}"/>
              </a:ext>
            </a:extLst>
          </p:cNvPr>
          <p:cNvSpPr/>
          <p:nvPr/>
        </p:nvSpPr>
        <p:spPr>
          <a:xfrm>
            <a:off x="390906" y="1516404"/>
            <a:ext cx="1636776" cy="722376"/>
          </a:xfrm>
          <a:prstGeom prst="rightArrowCallout">
            <a:avLst>
              <a:gd name="adj1" fmla="val 22468"/>
              <a:gd name="adj2" fmla="val 30063"/>
              <a:gd name="adj3" fmla="val 25000"/>
              <a:gd name="adj4" fmla="val 859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Arrangements</a:t>
            </a:r>
          </a:p>
        </p:txBody>
      </p:sp>
      <p:sp>
        <p:nvSpPr>
          <p:cNvPr id="10" name="Rounded Rectangle 9">
            <a:extLst>
              <a:ext uri="{FF2B5EF4-FFF2-40B4-BE49-F238E27FC236}">
                <a16:creationId xmlns:a16="http://schemas.microsoft.com/office/drawing/2014/main" id="{F70C5C2F-8262-AD4B-A640-BFCB25011B9A}"/>
              </a:ext>
            </a:extLst>
          </p:cNvPr>
          <p:cNvSpPr/>
          <p:nvPr/>
        </p:nvSpPr>
        <p:spPr>
          <a:xfrm>
            <a:off x="2098548" y="1243584"/>
            <a:ext cx="1211580" cy="722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Institutional</a:t>
            </a:r>
          </a:p>
        </p:txBody>
      </p:sp>
      <p:sp>
        <p:nvSpPr>
          <p:cNvPr id="11" name="Rounded Rectangle 10">
            <a:extLst>
              <a:ext uri="{FF2B5EF4-FFF2-40B4-BE49-F238E27FC236}">
                <a16:creationId xmlns:a16="http://schemas.microsoft.com/office/drawing/2014/main" id="{0DFDF53E-220D-EF49-9064-D85AEEF5F524}"/>
              </a:ext>
            </a:extLst>
          </p:cNvPr>
          <p:cNvSpPr/>
          <p:nvPr/>
        </p:nvSpPr>
        <p:spPr>
          <a:xfrm>
            <a:off x="2107692" y="2058535"/>
            <a:ext cx="1211580" cy="722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System</a:t>
            </a:r>
          </a:p>
        </p:txBody>
      </p:sp>
      <p:sp>
        <p:nvSpPr>
          <p:cNvPr id="12" name="TextBox 11">
            <a:extLst>
              <a:ext uri="{FF2B5EF4-FFF2-40B4-BE49-F238E27FC236}">
                <a16:creationId xmlns:a16="http://schemas.microsoft.com/office/drawing/2014/main" id="{DFB63122-05CD-9343-9DAA-2AEC58720102}"/>
              </a:ext>
            </a:extLst>
          </p:cNvPr>
          <p:cNvSpPr txBox="1"/>
          <p:nvPr/>
        </p:nvSpPr>
        <p:spPr>
          <a:xfrm>
            <a:off x="3474720" y="1149144"/>
            <a:ext cx="1508760" cy="923330"/>
          </a:xfrm>
          <a:prstGeom prst="rect">
            <a:avLst/>
          </a:prstGeom>
          <a:noFill/>
        </p:spPr>
        <p:txBody>
          <a:bodyPr wrap="square" rtlCol="0">
            <a:spAutoFit/>
          </a:bodyPr>
          <a:lstStyle/>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PA/ implementing bodies</a:t>
            </a:r>
          </a:p>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Statistical units</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R</a:t>
            </a:r>
            <a:r>
              <a:rPr lang="en-ES" sz="900" dirty="0">
                <a:latin typeface="Arial" panose="020B0604020202020204" pitchFamily="34" charset="0"/>
                <a:cs typeface="Arial" panose="020B0604020202020204" pitchFamily="34" charset="0"/>
              </a:rPr>
              <a:t>esearch centres</a:t>
            </a:r>
          </a:p>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Data providers</a:t>
            </a:r>
          </a:p>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Other</a:t>
            </a:r>
          </a:p>
        </p:txBody>
      </p:sp>
      <p:sp>
        <p:nvSpPr>
          <p:cNvPr id="13" name="TextBox 12">
            <a:extLst>
              <a:ext uri="{FF2B5EF4-FFF2-40B4-BE49-F238E27FC236}">
                <a16:creationId xmlns:a16="http://schemas.microsoft.com/office/drawing/2014/main" id="{12B89FD8-DF69-CF43-BCB2-C5804A4E29EA}"/>
              </a:ext>
            </a:extLst>
          </p:cNvPr>
          <p:cNvSpPr txBox="1"/>
          <p:nvPr/>
        </p:nvSpPr>
        <p:spPr>
          <a:xfrm>
            <a:off x="3499866" y="2122341"/>
            <a:ext cx="1620776" cy="646331"/>
          </a:xfrm>
          <a:prstGeom prst="rect">
            <a:avLst/>
          </a:prstGeom>
          <a:noFill/>
        </p:spPr>
        <p:txBody>
          <a:bodyPr wrap="square" rtlCol="0">
            <a:spAutoFit/>
          </a:bodyPr>
          <a:lstStyle/>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IT system in time</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Collection process, e.g. from applications</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Links to indicators</a:t>
            </a:r>
          </a:p>
        </p:txBody>
      </p:sp>
      <p:sp>
        <p:nvSpPr>
          <p:cNvPr id="14" name="Right Brace 13">
            <a:extLst>
              <a:ext uri="{FF2B5EF4-FFF2-40B4-BE49-F238E27FC236}">
                <a16:creationId xmlns:a16="http://schemas.microsoft.com/office/drawing/2014/main" id="{1F66E8E5-3FC2-FC43-B0C9-766900E2F734}"/>
              </a:ext>
            </a:extLst>
          </p:cNvPr>
          <p:cNvSpPr/>
          <p:nvPr/>
        </p:nvSpPr>
        <p:spPr>
          <a:xfrm>
            <a:off x="5213225" y="1150075"/>
            <a:ext cx="384048" cy="3467528"/>
          </a:xfrm>
          <a:prstGeom prst="rightBrace">
            <a:avLst/>
          </a:prstGeom>
          <a:ln w="28575">
            <a:solidFill>
              <a:srgbClr val="FF8B1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sz="1350"/>
          </a:p>
        </p:txBody>
      </p:sp>
      <p:sp>
        <p:nvSpPr>
          <p:cNvPr id="15" name="Right Arrow Callout 14">
            <a:extLst>
              <a:ext uri="{FF2B5EF4-FFF2-40B4-BE49-F238E27FC236}">
                <a16:creationId xmlns:a16="http://schemas.microsoft.com/office/drawing/2014/main" id="{BD23302B-60BC-6C43-A779-6F11BAC750E7}"/>
              </a:ext>
            </a:extLst>
          </p:cNvPr>
          <p:cNvSpPr/>
          <p:nvPr/>
        </p:nvSpPr>
        <p:spPr>
          <a:xfrm>
            <a:off x="381762" y="3411847"/>
            <a:ext cx="1636776" cy="722376"/>
          </a:xfrm>
          <a:prstGeom prst="rightArrowCallout">
            <a:avLst>
              <a:gd name="adj1" fmla="val 22468"/>
              <a:gd name="adj2" fmla="val 30063"/>
              <a:gd name="adj3" fmla="val 25000"/>
              <a:gd name="adj4" fmla="val 85985"/>
            </a:avLst>
          </a:prstGeom>
          <a:solidFill>
            <a:srgbClr val="FF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Data</a:t>
            </a:r>
          </a:p>
        </p:txBody>
      </p:sp>
      <p:sp>
        <p:nvSpPr>
          <p:cNvPr id="16" name="Rounded Rectangle 15">
            <a:extLst>
              <a:ext uri="{FF2B5EF4-FFF2-40B4-BE49-F238E27FC236}">
                <a16:creationId xmlns:a16="http://schemas.microsoft.com/office/drawing/2014/main" id="{22E1BEDA-B98F-2845-B1A8-D31CAEC01B05}"/>
              </a:ext>
            </a:extLst>
          </p:cNvPr>
          <p:cNvSpPr/>
          <p:nvPr/>
        </p:nvSpPr>
        <p:spPr>
          <a:xfrm>
            <a:off x="2089404" y="3139027"/>
            <a:ext cx="1211580" cy="722375"/>
          </a:xfrm>
          <a:prstGeom prst="roundRect">
            <a:avLst/>
          </a:prstGeom>
          <a:solidFill>
            <a:srgbClr val="FF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Needs</a:t>
            </a:r>
          </a:p>
        </p:txBody>
      </p:sp>
      <p:sp>
        <p:nvSpPr>
          <p:cNvPr id="17" name="Rounded Rectangle 16">
            <a:extLst>
              <a:ext uri="{FF2B5EF4-FFF2-40B4-BE49-F238E27FC236}">
                <a16:creationId xmlns:a16="http://schemas.microsoft.com/office/drawing/2014/main" id="{3801FC0C-20C5-2940-842D-86B1C64A0719}"/>
              </a:ext>
            </a:extLst>
          </p:cNvPr>
          <p:cNvSpPr/>
          <p:nvPr/>
        </p:nvSpPr>
        <p:spPr>
          <a:xfrm>
            <a:off x="2098548" y="3953977"/>
            <a:ext cx="1211580" cy="722375"/>
          </a:xfrm>
          <a:prstGeom prst="roundRect">
            <a:avLst/>
          </a:prstGeom>
          <a:solidFill>
            <a:srgbClr val="FF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Sources</a:t>
            </a:r>
          </a:p>
        </p:txBody>
      </p:sp>
      <p:sp>
        <p:nvSpPr>
          <p:cNvPr id="18" name="TextBox 17">
            <a:extLst>
              <a:ext uri="{FF2B5EF4-FFF2-40B4-BE49-F238E27FC236}">
                <a16:creationId xmlns:a16="http://schemas.microsoft.com/office/drawing/2014/main" id="{52016573-B0BC-1040-A919-B79336471F97}"/>
              </a:ext>
            </a:extLst>
          </p:cNvPr>
          <p:cNvSpPr txBox="1"/>
          <p:nvPr/>
        </p:nvSpPr>
        <p:spPr>
          <a:xfrm>
            <a:off x="3474720" y="3189610"/>
            <a:ext cx="1508760" cy="507831"/>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e</a:t>
            </a:r>
            <a:r>
              <a:rPr lang="en-ES" sz="900" dirty="0">
                <a:latin typeface="Arial" panose="020B0604020202020204" pitchFamily="34" charset="0"/>
                <a:cs typeface="Arial" panose="020B0604020202020204" pitchFamily="34" charset="0"/>
              </a:rPr>
              <a:t>.g. </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e</a:t>
            </a:r>
            <a:r>
              <a:rPr lang="en-ES" sz="900" dirty="0">
                <a:latin typeface="Arial" panose="020B0604020202020204" pitchFamily="34" charset="0"/>
                <a:cs typeface="Arial" panose="020B0604020202020204" pitchFamily="34" charset="0"/>
              </a:rPr>
              <a:t>valuation topics</a:t>
            </a:r>
          </a:p>
          <a:p>
            <a:pPr marL="108347" indent="-108347">
              <a:buFont typeface="Arial" panose="020B0604020202020204" pitchFamily="34" charset="0"/>
              <a:buChar char="•"/>
            </a:pPr>
            <a:r>
              <a:rPr lang="en-ES" sz="900" dirty="0">
                <a:latin typeface="Arial" panose="020B0604020202020204" pitchFamily="34" charset="0"/>
                <a:cs typeface="Arial" panose="020B0604020202020204" pitchFamily="34" charset="0"/>
              </a:rPr>
              <a:t>indicators</a:t>
            </a:r>
          </a:p>
        </p:txBody>
      </p:sp>
      <p:sp>
        <p:nvSpPr>
          <p:cNvPr id="19" name="TextBox 18">
            <a:extLst>
              <a:ext uri="{FF2B5EF4-FFF2-40B4-BE49-F238E27FC236}">
                <a16:creationId xmlns:a16="http://schemas.microsoft.com/office/drawing/2014/main" id="{54A0B783-9D85-E44A-9E99-D72372BE7D13}"/>
              </a:ext>
            </a:extLst>
          </p:cNvPr>
          <p:cNvSpPr txBox="1"/>
          <p:nvPr/>
        </p:nvSpPr>
        <p:spPr>
          <a:xfrm>
            <a:off x="3474720" y="3994357"/>
            <a:ext cx="1620776" cy="646331"/>
          </a:xfrm>
          <a:prstGeom prst="rect">
            <a:avLst/>
          </a:prstGeom>
          <a:noFill/>
        </p:spPr>
        <p:txBody>
          <a:bodyPr wrap="square" rtlCol="0">
            <a:spAutoFit/>
          </a:bodyPr>
          <a:lstStyle/>
          <a:p>
            <a:pPr marL="128588" indent="-128588">
              <a:buFont typeface="Arial" panose="020B0604020202020204" pitchFamily="34" charset="0"/>
              <a:buChar char="•"/>
            </a:pPr>
            <a:r>
              <a:rPr lang="en-GB" sz="900" dirty="0">
                <a:latin typeface="Arial" panose="020B0604020202020204" pitchFamily="34" charset="0"/>
                <a:cs typeface="Arial" panose="020B0604020202020204" pitchFamily="34" charset="0"/>
              </a:rPr>
              <a:t>PA</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FADN</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FSS</a:t>
            </a:r>
          </a:p>
          <a:p>
            <a:pPr marL="108347" indent="-108347">
              <a:buFont typeface="Arial" panose="020B0604020202020204" pitchFamily="34" charset="0"/>
              <a:buChar char="•"/>
            </a:pPr>
            <a:r>
              <a:rPr lang="en-GB" sz="900" dirty="0">
                <a:latin typeface="Arial" panose="020B0604020202020204" pitchFamily="34" charset="0"/>
                <a:cs typeface="Arial" panose="020B0604020202020204" pitchFamily="34" charset="0"/>
              </a:rPr>
              <a:t>Other</a:t>
            </a:r>
          </a:p>
        </p:txBody>
      </p:sp>
      <p:sp>
        <p:nvSpPr>
          <p:cNvPr id="20" name="Right Brace 19">
            <a:extLst>
              <a:ext uri="{FF2B5EF4-FFF2-40B4-BE49-F238E27FC236}">
                <a16:creationId xmlns:a16="http://schemas.microsoft.com/office/drawing/2014/main" id="{93D26FA1-E28F-A64E-9E84-DC27EC11F21F}"/>
              </a:ext>
            </a:extLst>
          </p:cNvPr>
          <p:cNvSpPr/>
          <p:nvPr/>
        </p:nvSpPr>
        <p:spPr>
          <a:xfrm rot="5400000">
            <a:off x="2560357" y="527315"/>
            <a:ext cx="370700" cy="474987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sz="1350"/>
          </a:p>
        </p:txBody>
      </p:sp>
      <p:sp>
        <p:nvSpPr>
          <p:cNvPr id="21" name="Right Arrow Callout 20">
            <a:extLst>
              <a:ext uri="{FF2B5EF4-FFF2-40B4-BE49-F238E27FC236}">
                <a16:creationId xmlns:a16="http://schemas.microsoft.com/office/drawing/2014/main" id="{D0352EB2-525C-D34C-A3F2-7A72CFB16B1F}"/>
              </a:ext>
            </a:extLst>
          </p:cNvPr>
          <p:cNvSpPr/>
          <p:nvPr/>
        </p:nvSpPr>
        <p:spPr>
          <a:xfrm rot="20775930">
            <a:off x="5689854" y="2988935"/>
            <a:ext cx="1636776" cy="722376"/>
          </a:xfrm>
          <a:prstGeom prst="rightArrowCallout">
            <a:avLst>
              <a:gd name="adj1" fmla="val 25000"/>
              <a:gd name="adj2" fmla="val 25000"/>
              <a:gd name="adj3" fmla="val 25000"/>
              <a:gd name="adj4" fmla="val 85724"/>
            </a:avLst>
          </a:prstGeom>
          <a:gradFill>
            <a:gsLst>
              <a:gs pos="0">
                <a:srgbClr val="92D050"/>
              </a:gs>
              <a:gs pos="51000">
                <a:srgbClr val="92D050"/>
              </a:gs>
              <a:gs pos="56000">
                <a:srgbClr val="FF8B1F">
                  <a:shade val="100000"/>
                  <a:satMod val="115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Data availability</a:t>
            </a:r>
          </a:p>
        </p:txBody>
      </p:sp>
      <p:sp>
        <p:nvSpPr>
          <p:cNvPr id="23" name="Rounded Rectangle 22">
            <a:extLst>
              <a:ext uri="{FF2B5EF4-FFF2-40B4-BE49-F238E27FC236}">
                <a16:creationId xmlns:a16="http://schemas.microsoft.com/office/drawing/2014/main" id="{91F385F6-F4A0-AB4B-A53E-50795F5992B5}"/>
              </a:ext>
            </a:extLst>
          </p:cNvPr>
          <p:cNvSpPr/>
          <p:nvPr/>
        </p:nvSpPr>
        <p:spPr>
          <a:xfrm>
            <a:off x="7449910" y="2367738"/>
            <a:ext cx="1211580" cy="8146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Data gaps</a:t>
            </a:r>
          </a:p>
        </p:txBody>
      </p:sp>
      <p:sp>
        <p:nvSpPr>
          <p:cNvPr id="24" name="Curved Up Arrow 23">
            <a:extLst>
              <a:ext uri="{FF2B5EF4-FFF2-40B4-BE49-F238E27FC236}">
                <a16:creationId xmlns:a16="http://schemas.microsoft.com/office/drawing/2014/main" id="{95A91E0F-D761-EC45-9A8D-2EEAB08015A1}"/>
              </a:ext>
            </a:extLst>
          </p:cNvPr>
          <p:cNvSpPr/>
          <p:nvPr/>
        </p:nvSpPr>
        <p:spPr>
          <a:xfrm rot="11123207">
            <a:off x="4945646" y="1550396"/>
            <a:ext cx="3102947" cy="67317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350">
              <a:solidFill>
                <a:schemeClr val="tx1"/>
              </a:solidFill>
            </a:endParaRPr>
          </a:p>
        </p:txBody>
      </p:sp>
    </p:spTree>
    <p:extLst>
      <p:ext uri="{BB962C8B-B14F-4D97-AF65-F5344CB8AC3E}">
        <p14:creationId xmlns:p14="http://schemas.microsoft.com/office/powerpoint/2010/main" val="348955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animBg="1"/>
      <p:bldP spid="15" grpId="0" animBg="1"/>
      <p:bldP spid="16" grpId="0" animBg="1"/>
      <p:bldP spid="17" grpId="0" animBg="1"/>
      <p:bldP spid="18" grpId="0"/>
      <p:bldP spid="19" grpId="0"/>
      <p:bldP spid="20" grpId="0" animBg="1"/>
      <p:bldP spid="21"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5FAB-BFB4-F24B-9466-EF9BCE73A862}"/>
              </a:ext>
            </a:extLst>
          </p:cNvPr>
          <p:cNvSpPr>
            <a:spLocks noGrp="1"/>
          </p:cNvSpPr>
          <p:nvPr>
            <p:ph type="title"/>
          </p:nvPr>
        </p:nvSpPr>
        <p:spPr>
          <a:xfrm>
            <a:off x="628650" y="1194955"/>
            <a:ext cx="7886700" cy="1950569"/>
          </a:xfrm>
        </p:spPr>
        <p:txBody>
          <a:bodyPr>
            <a:normAutofit/>
          </a:bodyPr>
          <a:lstStyle/>
          <a:p>
            <a:pPr algn="ctr"/>
            <a:r>
              <a:rPr lang="en-ES"/>
              <a:t>2014-2022 evaluation framework (CMEF) </a:t>
            </a:r>
            <a:br>
              <a:rPr lang="en-ES"/>
            </a:br>
            <a:r>
              <a:rPr lang="en-ES"/>
              <a:t>vs </a:t>
            </a:r>
            <a:br>
              <a:rPr lang="en-ES"/>
            </a:br>
            <a:r>
              <a:rPr lang="en-ES"/>
              <a:t>2023-2027 (PMEF)</a:t>
            </a:r>
          </a:p>
        </p:txBody>
      </p:sp>
    </p:spTree>
    <p:extLst>
      <p:ext uri="{BB962C8B-B14F-4D97-AF65-F5344CB8AC3E}">
        <p14:creationId xmlns:p14="http://schemas.microsoft.com/office/powerpoint/2010/main" val="38210741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6817-5D02-0D47-9363-160C79706FEB}"/>
              </a:ext>
            </a:extLst>
          </p:cNvPr>
          <p:cNvSpPr>
            <a:spLocks noGrp="1"/>
          </p:cNvSpPr>
          <p:nvPr>
            <p:ph type="title"/>
          </p:nvPr>
        </p:nvSpPr>
        <p:spPr>
          <a:xfrm>
            <a:off x="2377432" y="253353"/>
            <a:ext cx="5605034" cy="908345"/>
          </a:xfrm>
        </p:spPr>
        <p:txBody>
          <a:bodyPr>
            <a:normAutofit fontScale="90000"/>
          </a:bodyPr>
          <a:lstStyle/>
          <a:p>
            <a:r>
              <a:rPr lang="en-ES" dirty="0"/>
              <a:t>Communication and follow up</a:t>
            </a:r>
          </a:p>
        </p:txBody>
      </p:sp>
      <p:sp>
        <p:nvSpPr>
          <p:cNvPr id="3" name="Content Placeholder 2">
            <a:extLst>
              <a:ext uri="{FF2B5EF4-FFF2-40B4-BE49-F238E27FC236}">
                <a16:creationId xmlns:a16="http://schemas.microsoft.com/office/drawing/2014/main" id="{08C19CB7-7D2B-0F43-8DC9-03B26F450416}"/>
              </a:ext>
            </a:extLst>
          </p:cNvPr>
          <p:cNvSpPr>
            <a:spLocks noGrp="1"/>
          </p:cNvSpPr>
          <p:nvPr>
            <p:ph idx="1"/>
          </p:nvPr>
        </p:nvSpPr>
        <p:spPr>
          <a:xfrm>
            <a:off x="486847" y="1347112"/>
            <a:ext cx="7886700" cy="2252663"/>
          </a:xfrm>
        </p:spPr>
        <p:txBody>
          <a:bodyPr>
            <a:noAutofit/>
          </a:bodyPr>
          <a:lstStyle/>
          <a:p>
            <a:pPr marL="0" indent="0">
              <a:lnSpc>
                <a:spcPct val="110000"/>
              </a:lnSpc>
              <a:buNone/>
            </a:pPr>
            <a:r>
              <a:rPr lang="en-ES" sz="2800" dirty="0"/>
              <a:t>How do you understand it?</a:t>
            </a:r>
          </a:p>
        </p:txBody>
      </p:sp>
    </p:spTree>
    <p:extLst>
      <p:ext uri="{BB962C8B-B14F-4D97-AF65-F5344CB8AC3E}">
        <p14:creationId xmlns:p14="http://schemas.microsoft.com/office/powerpoint/2010/main" val="26136134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6817-5D02-0D47-9363-160C79706FEB}"/>
              </a:ext>
            </a:extLst>
          </p:cNvPr>
          <p:cNvSpPr>
            <a:spLocks noGrp="1"/>
          </p:cNvSpPr>
          <p:nvPr>
            <p:ph type="title"/>
          </p:nvPr>
        </p:nvSpPr>
        <p:spPr>
          <a:xfrm>
            <a:off x="2380505" y="122926"/>
            <a:ext cx="5883061" cy="908345"/>
          </a:xfrm>
        </p:spPr>
        <p:txBody>
          <a:bodyPr/>
          <a:lstStyle/>
          <a:p>
            <a:r>
              <a:rPr lang="en-ES" dirty="0"/>
              <a:t>Communication and follow up</a:t>
            </a:r>
          </a:p>
        </p:txBody>
      </p:sp>
      <p:pic>
        <p:nvPicPr>
          <p:cNvPr id="5" name="Picture 4" descr="Two babies drinking from a bottle&#10;&#10;Description automatically generated with low confidence">
            <a:extLst>
              <a:ext uri="{FF2B5EF4-FFF2-40B4-BE49-F238E27FC236}">
                <a16:creationId xmlns:a16="http://schemas.microsoft.com/office/drawing/2014/main" id="{CFF75C20-50FC-9C43-A929-059C982856C8}"/>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28649" y="1031271"/>
            <a:ext cx="8195821" cy="3989303"/>
          </a:xfrm>
          <a:prstGeom prst="rect">
            <a:avLst/>
          </a:prstGeom>
        </p:spPr>
      </p:pic>
      <p:pic>
        <p:nvPicPr>
          <p:cNvPr id="11" name="Picture 10" descr="Shape, circle&#10;&#10;Description automatically generated">
            <a:extLst>
              <a:ext uri="{FF2B5EF4-FFF2-40B4-BE49-F238E27FC236}">
                <a16:creationId xmlns:a16="http://schemas.microsoft.com/office/drawing/2014/main" id="{4D307201-1541-764D-ACC0-A4C1215C5D98}"/>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7903009" y="1122559"/>
            <a:ext cx="721115" cy="723554"/>
          </a:xfrm>
          <a:prstGeom prst="rect">
            <a:avLst/>
          </a:prstGeom>
        </p:spPr>
      </p:pic>
    </p:spTree>
    <p:extLst>
      <p:ext uri="{BB962C8B-B14F-4D97-AF65-F5344CB8AC3E}">
        <p14:creationId xmlns:p14="http://schemas.microsoft.com/office/powerpoint/2010/main" val="10976783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6817-5D02-0D47-9363-160C79706FEB}"/>
              </a:ext>
            </a:extLst>
          </p:cNvPr>
          <p:cNvSpPr>
            <a:spLocks noGrp="1"/>
          </p:cNvSpPr>
          <p:nvPr>
            <p:ph type="title"/>
          </p:nvPr>
        </p:nvSpPr>
        <p:spPr>
          <a:xfrm>
            <a:off x="2397810" y="321315"/>
            <a:ext cx="5957202" cy="908345"/>
          </a:xfrm>
        </p:spPr>
        <p:txBody>
          <a:bodyPr/>
          <a:lstStyle/>
          <a:p>
            <a:r>
              <a:rPr lang="en-ES" dirty="0"/>
              <a:t>Communication and follow up</a:t>
            </a:r>
          </a:p>
        </p:txBody>
      </p:sp>
      <p:sp>
        <p:nvSpPr>
          <p:cNvPr id="3" name="Content Placeholder 2">
            <a:extLst>
              <a:ext uri="{FF2B5EF4-FFF2-40B4-BE49-F238E27FC236}">
                <a16:creationId xmlns:a16="http://schemas.microsoft.com/office/drawing/2014/main" id="{08C19CB7-7D2B-0F43-8DC9-03B26F450416}"/>
              </a:ext>
            </a:extLst>
          </p:cNvPr>
          <p:cNvSpPr>
            <a:spLocks noGrp="1"/>
          </p:cNvSpPr>
          <p:nvPr>
            <p:ph idx="1"/>
          </p:nvPr>
        </p:nvSpPr>
        <p:spPr>
          <a:xfrm>
            <a:off x="468312" y="1168773"/>
            <a:ext cx="7886700" cy="2252663"/>
          </a:xfrm>
        </p:spPr>
        <p:txBody>
          <a:bodyPr>
            <a:noAutofit/>
          </a:bodyPr>
          <a:lstStyle/>
          <a:p>
            <a:pPr>
              <a:lnSpc>
                <a:spcPct val="110000"/>
              </a:lnSpc>
            </a:pPr>
            <a:r>
              <a:rPr lang="en-GB" b="1" dirty="0">
                <a:solidFill>
                  <a:srgbClr val="FF8B1F"/>
                </a:solidFill>
              </a:rPr>
              <a:t>Communication</a:t>
            </a:r>
            <a:r>
              <a:rPr lang="en-GB" dirty="0"/>
              <a:t>: ensures that </a:t>
            </a:r>
            <a:r>
              <a:rPr lang="en-GB" dirty="0">
                <a:solidFill>
                  <a:srgbClr val="FF8B1F"/>
                </a:solidFill>
              </a:rPr>
              <a:t>evaluation findings</a:t>
            </a:r>
            <a:r>
              <a:rPr lang="en-GB" dirty="0"/>
              <a:t> (WHAT) are transmitted to the </a:t>
            </a:r>
            <a:r>
              <a:rPr lang="en-GB" dirty="0">
                <a:solidFill>
                  <a:srgbClr val="FF8B1F"/>
                </a:solidFill>
              </a:rPr>
              <a:t>target recipients </a:t>
            </a:r>
            <a:r>
              <a:rPr lang="en-GB" dirty="0"/>
              <a:t>(WHO), through the right </a:t>
            </a:r>
            <a:r>
              <a:rPr lang="en-GB" dirty="0">
                <a:solidFill>
                  <a:srgbClr val="FF8B1F"/>
                </a:solidFill>
              </a:rPr>
              <a:t>mechanisms</a:t>
            </a:r>
            <a:r>
              <a:rPr lang="en-GB" dirty="0"/>
              <a:t> (HOW) and at the right time (WHEN)</a:t>
            </a:r>
          </a:p>
          <a:p>
            <a:pPr>
              <a:lnSpc>
                <a:spcPct val="110000"/>
              </a:lnSpc>
            </a:pPr>
            <a:r>
              <a:rPr lang="en-GB" b="1" dirty="0">
                <a:solidFill>
                  <a:srgbClr val="FF8B1F"/>
                </a:solidFill>
              </a:rPr>
              <a:t>Follow-up of evaluation results</a:t>
            </a:r>
            <a:r>
              <a:rPr lang="en-GB" dirty="0"/>
              <a:t>: feed lessons and recommendations back into implementation</a:t>
            </a:r>
            <a:endParaRPr lang="en-ES" dirty="0"/>
          </a:p>
        </p:txBody>
      </p:sp>
    </p:spTree>
    <p:extLst>
      <p:ext uri="{BB962C8B-B14F-4D97-AF65-F5344CB8AC3E}">
        <p14:creationId xmlns:p14="http://schemas.microsoft.com/office/powerpoint/2010/main" val="30317447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6817-5D02-0D47-9363-160C79706FEB}"/>
              </a:ext>
            </a:extLst>
          </p:cNvPr>
          <p:cNvSpPr>
            <a:spLocks noGrp="1"/>
          </p:cNvSpPr>
          <p:nvPr>
            <p:ph type="title"/>
          </p:nvPr>
        </p:nvSpPr>
        <p:spPr>
          <a:xfrm>
            <a:off x="2358897" y="160677"/>
            <a:ext cx="5926310" cy="908345"/>
          </a:xfrm>
        </p:spPr>
        <p:txBody>
          <a:bodyPr/>
          <a:lstStyle/>
          <a:p>
            <a:r>
              <a:rPr lang="en-ES" dirty="0"/>
              <a:t>Communication and follow up</a:t>
            </a:r>
          </a:p>
        </p:txBody>
      </p:sp>
      <p:sp>
        <p:nvSpPr>
          <p:cNvPr id="3" name="Content Placeholder 2">
            <a:extLst>
              <a:ext uri="{FF2B5EF4-FFF2-40B4-BE49-F238E27FC236}">
                <a16:creationId xmlns:a16="http://schemas.microsoft.com/office/drawing/2014/main" id="{08C19CB7-7D2B-0F43-8DC9-03B26F450416}"/>
              </a:ext>
            </a:extLst>
          </p:cNvPr>
          <p:cNvSpPr>
            <a:spLocks noGrp="1"/>
          </p:cNvSpPr>
          <p:nvPr>
            <p:ph idx="1"/>
          </p:nvPr>
        </p:nvSpPr>
        <p:spPr>
          <a:xfrm>
            <a:off x="628650" y="1369219"/>
            <a:ext cx="7886700" cy="2809875"/>
          </a:xfrm>
        </p:spPr>
        <p:txBody>
          <a:bodyPr>
            <a:noAutofit/>
          </a:bodyPr>
          <a:lstStyle/>
          <a:p>
            <a:pPr>
              <a:lnSpc>
                <a:spcPct val="110000"/>
              </a:lnSpc>
            </a:pPr>
            <a:r>
              <a:rPr lang="en-GB" b="1" dirty="0">
                <a:solidFill>
                  <a:srgbClr val="FF8B1F"/>
                </a:solidFill>
              </a:rPr>
              <a:t>Evaluation findings</a:t>
            </a:r>
            <a:r>
              <a:rPr lang="en-GB" dirty="0"/>
              <a:t>: results of evaluations, incl. conclusions and recommendations</a:t>
            </a:r>
          </a:p>
          <a:p>
            <a:pPr>
              <a:lnSpc>
                <a:spcPct val="110000"/>
              </a:lnSpc>
            </a:pPr>
            <a:r>
              <a:rPr lang="en-GB" b="1" dirty="0">
                <a:solidFill>
                  <a:srgbClr val="FF8B1F"/>
                </a:solidFill>
              </a:rPr>
              <a:t>Target recipients</a:t>
            </a:r>
            <a:r>
              <a:rPr lang="en-GB" dirty="0"/>
              <a:t>: evaluation stakeholders at EU, national and regional level</a:t>
            </a:r>
          </a:p>
          <a:p>
            <a:pPr>
              <a:lnSpc>
                <a:spcPct val="110000"/>
              </a:lnSpc>
            </a:pPr>
            <a:r>
              <a:rPr lang="en-GB" b="1" dirty="0">
                <a:solidFill>
                  <a:srgbClr val="FF8B1F"/>
                </a:solidFill>
              </a:rPr>
              <a:t>Mechanisms established</a:t>
            </a:r>
            <a:r>
              <a:rPr lang="en-GB" dirty="0"/>
              <a:t>: information channels through which evaluation findings are disseminated</a:t>
            </a:r>
          </a:p>
        </p:txBody>
      </p:sp>
    </p:spTree>
    <p:extLst>
      <p:ext uri="{BB962C8B-B14F-4D97-AF65-F5344CB8AC3E}">
        <p14:creationId xmlns:p14="http://schemas.microsoft.com/office/powerpoint/2010/main" val="32506764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468D-ACF1-D441-931C-C0E0F4EFDCB5}"/>
              </a:ext>
            </a:extLst>
          </p:cNvPr>
          <p:cNvSpPr>
            <a:spLocks noGrp="1"/>
          </p:cNvSpPr>
          <p:nvPr>
            <p:ph type="title"/>
          </p:nvPr>
        </p:nvSpPr>
        <p:spPr>
          <a:xfrm>
            <a:off x="2343689" y="185875"/>
            <a:ext cx="6000750" cy="994172"/>
          </a:xfrm>
        </p:spPr>
        <p:txBody>
          <a:bodyPr>
            <a:normAutofit/>
          </a:bodyPr>
          <a:lstStyle/>
          <a:p>
            <a:r>
              <a:rPr lang="en-ES" sz="2400" dirty="0"/>
              <a:t>Resources, technical support and capacity building</a:t>
            </a:r>
          </a:p>
        </p:txBody>
      </p:sp>
      <p:sp>
        <p:nvSpPr>
          <p:cNvPr id="4" name="Snip Single Corner of Rectangle 3">
            <a:extLst>
              <a:ext uri="{FF2B5EF4-FFF2-40B4-BE49-F238E27FC236}">
                <a16:creationId xmlns:a16="http://schemas.microsoft.com/office/drawing/2014/main" id="{E1957F2F-7EB1-5142-8C04-BDFB06EFE7FF}"/>
              </a:ext>
            </a:extLst>
          </p:cNvPr>
          <p:cNvSpPr/>
          <p:nvPr/>
        </p:nvSpPr>
        <p:spPr>
          <a:xfrm>
            <a:off x="7718425" y="903564"/>
            <a:ext cx="1145286" cy="334469"/>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7(3),(4),(5)</a:t>
            </a:r>
          </a:p>
        </p:txBody>
      </p:sp>
      <p:sp>
        <p:nvSpPr>
          <p:cNvPr id="9" name="TextBox 8">
            <a:extLst>
              <a:ext uri="{FF2B5EF4-FFF2-40B4-BE49-F238E27FC236}">
                <a16:creationId xmlns:a16="http://schemas.microsoft.com/office/drawing/2014/main" id="{40C9C7B1-8CF1-5344-809F-774F8E00F271}"/>
              </a:ext>
            </a:extLst>
          </p:cNvPr>
          <p:cNvSpPr txBox="1"/>
          <p:nvPr/>
        </p:nvSpPr>
        <p:spPr>
          <a:xfrm>
            <a:off x="3562350" y="3024759"/>
            <a:ext cx="5035296" cy="196208"/>
          </a:xfrm>
          <a:prstGeom prst="rect">
            <a:avLst/>
          </a:prstGeom>
          <a:noFill/>
        </p:spPr>
        <p:txBody>
          <a:bodyPr wrap="square" rtlCol="0">
            <a:spAutoFit/>
          </a:bodyPr>
          <a:lstStyle/>
          <a:p>
            <a:r>
              <a:rPr lang="en-ES" sz="675">
                <a:hlinkClick r:id="rId3" tooltip="https://cookiecrumbsinc.blogspot.com/2014/10/"/>
              </a:rPr>
              <a:t>This Photo</a:t>
            </a:r>
            <a:r>
              <a:rPr lang="en-ES" sz="675"/>
              <a:t> by Unknown Author is licensed under </a:t>
            </a:r>
            <a:r>
              <a:rPr lang="en-ES" sz="675">
                <a:hlinkClick r:id="rId4" tooltip="https://creativecommons.org/licenses/by-nc-nd/3.0/"/>
              </a:rPr>
              <a:t>CC BY-NC-ND</a:t>
            </a:r>
            <a:endParaRPr lang="en-ES" sz="675"/>
          </a:p>
        </p:txBody>
      </p:sp>
      <p:pic>
        <p:nvPicPr>
          <p:cNvPr id="10" name="Picture 9" descr="Diagram&#10;&#10;Description automatically generated">
            <a:extLst>
              <a:ext uri="{FF2B5EF4-FFF2-40B4-BE49-F238E27FC236}">
                <a16:creationId xmlns:a16="http://schemas.microsoft.com/office/drawing/2014/main" id="{CE31AA56-8020-E447-B096-28F22A30C102}"/>
              </a:ext>
            </a:extLst>
          </p:cNvPr>
          <p:cNvPicPr>
            <a:picLocks noChangeAspect="1"/>
          </p:cNvPicPr>
          <p:nvPr/>
        </p:nvPicPr>
        <p:blipFill>
          <a:blip r:embed="rId5">
            <a:extLst>
              <a:ext uri="{837473B0-CC2E-450A-ABE3-18F120FF3D39}">
                <a1611:picAttrSrcUrl xmlns:a1611="http://schemas.microsoft.com/office/drawing/2016/11/main" r:id="rId3"/>
              </a:ext>
            </a:extLst>
          </a:blip>
          <a:stretch>
            <a:fillRect/>
          </a:stretch>
        </p:blipFill>
        <p:spPr>
          <a:xfrm>
            <a:off x="1674794" y="1238033"/>
            <a:ext cx="5636093" cy="3668778"/>
          </a:xfrm>
          <a:prstGeom prst="rect">
            <a:avLst/>
          </a:prstGeom>
        </p:spPr>
      </p:pic>
      <p:sp>
        <p:nvSpPr>
          <p:cNvPr id="18" name="TextBox 17">
            <a:extLst>
              <a:ext uri="{FF2B5EF4-FFF2-40B4-BE49-F238E27FC236}">
                <a16:creationId xmlns:a16="http://schemas.microsoft.com/office/drawing/2014/main" id="{F8ED02B5-1A91-E643-A457-8576DFBEE41E}"/>
              </a:ext>
            </a:extLst>
          </p:cNvPr>
          <p:cNvSpPr txBox="1"/>
          <p:nvPr/>
        </p:nvSpPr>
        <p:spPr>
          <a:xfrm>
            <a:off x="4464170" y="3403120"/>
            <a:ext cx="1759789" cy="300082"/>
          </a:xfrm>
          <a:custGeom>
            <a:avLst/>
            <a:gdLst>
              <a:gd name="connsiteX0" fmla="*/ 0 w 1934483"/>
              <a:gd name="connsiteY0" fmla="*/ 0 h 380981"/>
              <a:gd name="connsiteX1" fmla="*/ 1934483 w 1934483"/>
              <a:gd name="connsiteY1" fmla="*/ 0 h 380981"/>
              <a:gd name="connsiteX2" fmla="*/ 1934483 w 1934483"/>
              <a:gd name="connsiteY2" fmla="*/ 380981 h 380981"/>
              <a:gd name="connsiteX3" fmla="*/ 0 w 1934483"/>
              <a:gd name="connsiteY3" fmla="*/ 380981 h 380981"/>
              <a:gd name="connsiteX4" fmla="*/ 0 w 1934483"/>
              <a:gd name="connsiteY4" fmla="*/ 0 h 380981"/>
              <a:gd name="connsiteX0" fmla="*/ 0 w 2452068"/>
              <a:gd name="connsiteY0" fmla="*/ 0 h 519004"/>
              <a:gd name="connsiteX1" fmla="*/ 2452068 w 2452068"/>
              <a:gd name="connsiteY1" fmla="*/ 138023 h 519004"/>
              <a:gd name="connsiteX2" fmla="*/ 2452068 w 2452068"/>
              <a:gd name="connsiteY2" fmla="*/ 519004 h 519004"/>
              <a:gd name="connsiteX3" fmla="*/ 517585 w 2452068"/>
              <a:gd name="connsiteY3" fmla="*/ 519004 h 519004"/>
              <a:gd name="connsiteX4" fmla="*/ 0 w 2452068"/>
              <a:gd name="connsiteY4" fmla="*/ 0 h 519004"/>
              <a:gd name="connsiteX0" fmla="*/ 0 w 2693607"/>
              <a:gd name="connsiteY0" fmla="*/ 34506 h 553510"/>
              <a:gd name="connsiteX1" fmla="*/ 2693607 w 2693607"/>
              <a:gd name="connsiteY1" fmla="*/ 0 h 553510"/>
              <a:gd name="connsiteX2" fmla="*/ 2452068 w 2693607"/>
              <a:gd name="connsiteY2" fmla="*/ 553510 h 553510"/>
              <a:gd name="connsiteX3" fmla="*/ 517585 w 2693607"/>
              <a:gd name="connsiteY3" fmla="*/ 553510 h 553510"/>
              <a:gd name="connsiteX4" fmla="*/ 0 w 2693607"/>
              <a:gd name="connsiteY4" fmla="*/ 34506 h 553510"/>
              <a:gd name="connsiteX0" fmla="*/ 0 w 2693607"/>
              <a:gd name="connsiteY0" fmla="*/ 0 h 519004"/>
              <a:gd name="connsiteX1" fmla="*/ 2693607 w 2693607"/>
              <a:gd name="connsiteY1" fmla="*/ 17253 h 519004"/>
              <a:gd name="connsiteX2" fmla="*/ 2452068 w 2693607"/>
              <a:gd name="connsiteY2" fmla="*/ 519004 h 519004"/>
              <a:gd name="connsiteX3" fmla="*/ 517585 w 2693607"/>
              <a:gd name="connsiteY3" fmla="*/ 519004 h 519004"/>
              <a:gd name="connsiteX4" fmla="*/ 0 w 2693607"/>
              <a:gd name="connsiteY4" fmla="*/ 0 h 51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607" h="519004">
                <a:moveTo>
                  <a:pt x="0" y="0"/>
                </a:moveTo>
                <a:lnTo>
                  <a:pt x="2693607" y="17253"/>
                </a:lnTo>
                <a:lnTo>
                  <a:pt x="2452068" y="519004"/>
                </a:lnTo>
                <a:lnTo>
                  <a:pt x="517585" y="519004"/>
                </a:lnTo>
                <a:lnTo>
                  <a:pt x="0" y="0"/>
                </a:lnTo>
                <a:close/>
              </a:path>
            </a:pathLst>
          </a:custGeom>
          <a:solidFill>
            <a:schemeClr val="bg1"/>
          </a:solidFill>
          <a:ln w="19050">
            <a:solidFill>
              <a:srgbClr val="FF8B1F"/>
            </a:solidFill>
          </a:ln>
        </p:spPr>
        <p:txBody>
          <a:bodyPr wrap="square">
            <a:spAutoFit/>
          </a:bodyPr>
          <a:lstStyle/>
          <a:p>
            <a:r>
              <a:rPr lang="en-ES" sz="1350" b="1" dirty="0">
                <a:solidFill>
                  <a:srgbClr val="FF8B1F"/>
                </a:solidFill>
                <a:sym typeface="Wingdings" pitchFamily="2" charset="2"/>
              </a:rPr>
              <a:t>     CAP Networks </a:t>
            </a:r>
            <a:endParaRPr lang="en-ES" sz="1350" b="1" dirty="0">
              <a:solidFill>
                <a:srgbClr val="FF8B1F"/>
              </a:solidFill>
            </a:endParaRPr>
          </a:p>
        </p:txBody>
      </p:sp>
      <p:sp>
        <p:nvSpPr>
          <p:cNvPr id="22" name="TextBox 21">
            <a:extLst>
              <a:ext uri="{FF2B5EF4-FFF2-40B4-BE49-F238E27FC236}">
                <a16:creationId xmlns:a16="http://schemas.microsoft.com/office/drawing/2014/main" id="{FBD740A4-1523-4C4E-B164-0C6B8A96AAD1}"/>
              </a:ext>
            </a:extLst>
          </p:cNvPr>
          <p:cNvSpPr txBox="1"/>
          <p:nvPr/>
        </p:nvSpPr>
        <p:spPr>
          <a:xfrm>
            <a:off x="3247844" y="3933286"/>
            <a:ext cx="2303254" cy="1015663"/>
          </a:xfrm>
          <a:custGeom>
            <a:avLst/>
            <a:gdLst>
              <a:gd name="connsiteX0" fmla="*/ 0 w 3422405"/>
              <a:gd name="connsiteY0" fmla="*/ 221342 h 1328023"/>
              <a:gd name="connsiteX1" fmla="*/ 221342 w 3422405"/>
              <a:gd name="connsiteY1" fmla="*/ 0 h 1328023"/>
              <a:gd name="connsiteX2" fmla="*/ 3201063 w 3422405"/>
              <a:gd name="connsiteY2" fmla="*/ 0 h 1328023"/>
              <a:gd name="connsiteX3" fmla="*/ 3422405 w 3422405"/>
              <a:gd name="connsiteY3" fmla="*/ 221342 h 1328023"/>
              <a:gd name="connsiteX4" fmla="*/ 3422405 w 3422405"/>
              <a:gd name="connsiteY4" fmla="*/ 1106681 h 1328023"/>
              <a:gd name="connsiteX5" fmla="*/ 3201063 w 3422405"/>
              <a:gd name="connsiteY5" fmla="*/ 1328023 h 1328023"/>
              <a:gd name="connsiteX6" fmla="*/ 221342 w 3422405"/>
              <a:gd name="connsiteY6" fmla="*/ 1328023 h 1328023"/>
              <a:gd name="connsiteX7" fmla="*/ 0 w 3422405"/>
              <a:gd name="connsiteY7" fmla="*/ 1106681 h 1328023"/>
              <a:gd name="connsiteX8" fmla="*/ 0 w 3422405"/>
              <a:gd name="connsiteY8" fmla="*/ 221342 h 1328023"/>
              <a:gd name="connsiteX0" fmla="*/ 0 w 3422405"/>
              <a:gd name="connsiteY0" fmla="*/ 221342 h 1328023"/>
              <a:gd name="connsiteX1" fmla="*/ 221342 w 3422405"/>
              <a:gd name="connsiteY1" fmla="*/ 0 h 1328023"/>
              <a:gd name="connsiteX2" fmla="*/ 3201063 w 3422405"/>
              <a:gd name="connsiteY2" fmla="*/ 0 h 1328023"/>
              <a:gd name="connsiteX3" fmla="*/ 3422405 w 3422405"/>
              <a:gd name="connsiteY3" fmla="*/ 221342 h 1328023"/>
              <a:gd name="connsiteX4" fmla="*/ 3422405 w 3422405"/>
              <a:gd name="connsiteY4" fmla="*/ 1106681 h 1328023"/>
              <a:gd name="connsiteX5" fmla="*/ 3201063 w 3422405"/>
              <a:gd name="connsiteY5" fmla="*/ 1328023 h 1328023"/>
              <a:gd name="connsiteX6" fmla="*/ 221342 w 3422405"/>
              <a:gd name="connsiteY6" fmla="*/ 1328023 h 1328023"/>
              <a:gd name="connsiteX7" fmla="*/ 0 w 3422405"/>
              <a:gd name="connsiteY7" fmla="*/ 1106681 h 1328023"/>
              <a:gd name="connsiteX8" fmla="*/ 0 w 3422405"/>
              <a:gd name="connsiteY8" fmla="*/ 221342 h 1328023"/>
              <a:gd name="connsiteX0" fmla="*/ 0 w 3422405"/>
              <a:gd name="connsiteY0" fmla="*/ 413040 h 1519721"/>
              <a:gd name="connsiteX1" fmla="*/ 221342 w 3422405"/>
              <a:gd name="connsiteY1" fmla="*/ 191698 h 1519721"/>
              <a:gd name="connsiteX2" fmla="*/ 3201063 w 3422405"/>
              <a:gd name="connsiteY2" fmla="*/ 191698 h 1519721"/>
              <a:gd name="connsiteX3" fmla="*/ 3422405 w 3422405"/>
              <a:gd name="connsiteY3" fmla="*/ 413040 h 1519721"/>
              <a:gd name="connsiteX4" fmla="*/ 3422405 w 3422405"/>
              <a:gd name="connsiteY4" fmla="*/ 1298379 h 1519721"/>
              <a:gd name="connsiteX5" fmla="*/ 3201063 w 3422405"/>
              <a:gd name="connsiteY5" fmla="*/ 1519721 h 1519721"/>
              <a:gd name="connsiteX6" fmla="*/ 221342 w 3422405"/>
              <a:gd name="connsiteY6" fmla="*/ 1519721 h 1519721"/>
              <a:gd name="connsiteX7" fmla="*/ 0 w 3422405"/>
              <a:gd name="connsiteY7" fmla="*/ 1298379 h 1519721"/>
              <a:gd name="connsiteX8" fmla="*/ 0 w 3422405"/>
              <a:gd name="connsiteY8" fmla="*/ 413040 h 1519721"/>
              <a:gd name="connsiteX0" fmla="*/ 0 w 3422405"/>
              <a:gd name="connsiteY0" fmla="*/ 459047 h 1565728"/>
              <a:gd name="connsiteX1" fmla="*/ 221342 w 3422405"/>
              <a:gd name="connsiteY1" fmla="*/ 237705 h 1565728"/>
              <a:gd name="connsiteX2" fmla="*/ 3201063 w 3422405"/>
              <a:gd name="connsiteY2" fmla="*/ 237705 h 1565728"/>
              <a:gd name="connsiteX3" fmla="*/ 3422405 w 3422405"/>
              <a:gd name="connsiteY3" fmla="*/ 459047 h 1565728"/>
              <a:gd name="connsiteX4" fmla="*/ 3422405 w 3422405"/>
              <a:gd name="connsiteY4" fmla="*/ 1344386 h 1565728"/>
              <a:gd name="connsiteX5" fmla="*/ 3201063 w 3422405"/>
              <a:gd name="connsiteY5" fmla="*/ 1565728 h 1565728"/>
              <a:gd name="connsiteX6" fmla="*/ 221342 w 3422405"/>
              <a:gd name="connsiteY6" fmla="*/ 1565728 h 1565728"/>
              <a:gd name="connsiteX7" fmla="*/ 0 w 3422405"/>
              <a:gd name="connsiteY7" fmla="*/ 1344386 h 1565728"/>
              <a:gd name="connsiteX8" fmla="*/ 0 w 3422405"/>
              <a:gd name="connsiteY8" fmla="*/ 459047 h 1565728"/>
              <a:gd name="connsiteX0" fmla="*/ 0 w 3422405"/>
              <a:gd name="connsiteY0" fmla="*/ 221342 h 1328023"/>
              <a:gd name="connsiteX1" fmla="*/ 221342 w 3422405"/>
              <a:gd name="connsiteY1" fmla="*/ 0 h 1328023"/>
              <a:gd name="connsiteX2" fmla="*/ 3201063 w 3422405"/>
              <a:gd name="connsiteY2" fmla="*/ 0 h 1328023"/>
              <a:gd name="connsiteX3" fmla="*/ 3422405 w 3422405"/>
              <a:gd name="connsiteY3" fmla="*/ 221342 h 1328023"/>
              <a:gd name="connsiteX4" fmla="*/ 3422405 w 3422405"/>
              <a:gd name="connsiteY4" fmla="*/ 1106681 h 1328023"/>
              <a:gd name="connsiteX5" fmla="*/ 3201063 w 3422405"/>
              <a:gd name="connsiteY5" fmla="*/ 1328023 h 1328023"/>
              <a:gd name="connsiteX6" fmla="*/ 221342 w 3422405"/>
              <a:gd name="connsiteY6" fmla="*/ 1328023 h 1328023"/>
              <a:gd name="connsiteX7" fmla="*/ 0 w 3422405"/>
              <a:gd name="connsiteY7" fmla="*/ 1106681 h 1328023"/>
              <a:gd name="connsiteX8" fmla="*/ 0 w 3422405"/>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2405" h="1328023">
                <a:moveTo>
                  <a:pt x="0" y="221342"/>
                </a:moveTo>
                <a:cubicBezTo>
                  <a:pt x="0" y="99098"/>
                  <a:pt x="99098" y="0"/>
                  <a:pt x="221342" y="0"/>
                </a:cubicBezTo>
                <a:cubicBezTo>
                  <a:pt x="2146234" y="483079"/>
                  <a:pt x="2207823" y="0"/>
                  <a:pt x="3201063" y="0"/>
                </a:cubicBezTo>
                <a:cubicBezTo>
                  <a:pt x="3323307" y="0"/>
                  <a:pt x="3422405" y="99098"/>
                  <a:pt x="3422405" y="221342"/>
                </a:cubicBezTo>
                <a:lnTo>
                  <a:pt x="3422405" y="1106681"/>
                </a:lnTo>
                <a:cubicBezTo>
                  <a:pt x="3422405" y="1228925"/>
                  <a:pt x="3323307" y="1328023"/>
                  <a:pt x="3201063" y="1328023"/>
                </a:cubicBezTo>
                <a:lnTo>
                  <a:pt x="221342" y="1328023"/>
                </a:lnTo>
                <a:cubicBezTo>
                  <a:pt x="99098" y="1328023"/>
                  <a:pt x="0" y="1228925"/>
                  <a:pt x="0" y="1106681"/>
                </a:cubicBezTo>
                <a:lnTo>
                  <a:pt x="0" y="221342"/>
                </a:lnTo>
                <a:close/>
              </a:path>
            </a:pathLst>
          </a:custGeom>
          <a:solidFill>
            <a:schemeClr val="bg1"/>
          </a:solidFill>
          <a:ln w="28575">
            <a:solidFill>
              <a:schemeClr val="accent2"/>
            </a:solidFill>
          </a:ln>
        </p:spPr>
        <p:txBody>
          <a:bodyPr wrap="square">
            <a:spAutoFit/>
          </a:bodyPr>
          <a:lstStyle/>
          <a:p>
            <a:pPr algn="ctr"/>
            <a:endParaRPr lang="en-GB" sz="1500" b="1" dirty="0">
              <a:solidFill>
                <a:srgbClr val="FF8B1F"/>
              </a:solidFill>
              <a:latin typeface="Arial" panose="020B0604020202020204" pitchFamily="34" charset="0"/>
              <a:cs typeface="Arial" panose="020B0604020202020204" pitchFamily="34" charset="0"/>
            </a:endParaRPr>
          </a:p>
          <a:p>
            <a:pPr algn="ctr"/>
            <a:r>
              <a:rPr lang="en-GB" sz="1500" b="1" dirty="0">
                <a:solidFill>
                  <a:srgbClr val="FF8B1F"/>
                </a:solidFill>
                <a:latin typeface="Arial" panose="020B0604020202020204" pitchFamily="34" charset="0"/>
                <a:cs typeface="Arial" panose="020B0604020202020204" pitchFamily="34" charset="0"/>
              </a:rPr>
              <a:t>Evaluation needs</a:t>
            </a:r>
            <a:r>
              <a:rPr lang="en-GB" sz="1500" dirty="0">
                <a:solidFill>
                  <a:srgbClr val="FF8B1F"/>
                </a:solidFill>
                <a:latin typeface="Arial" panose="020B0604020202020204" pitchFamily="34" charset="0"/>
                <a:cs typeface="Arial" panose="020B0604020202020204" pitchFamily="34" charset="0"/>
              </a:rPr>
              <a:t>:</a:t>
            </a:r>
          </a:p>
          <a:p>
            <a:pPr algn="ctr"/>
            <a:r>
              <a:rPr lang="en-GB" sz="1500" dirty="0">
                <a:solidFill>
                  <a:srgbClr val="FF8B1F"/>
                </a:solidFill>
                <a:latin typeface="Arial" panose="020B0604020202020204" pitchFamily="34" charset="0"/>
                <a:cs typeface="Arial" panose="020B0604020202020204" pitchFamily="34" charset="0"/>
              </a:rPr>
              <a:t>- Stakeholders’</a:t>
            </a:r>
            <a:endParaRPr lang="en-ES" sz="1500" dirty="0">
              <a:solidFill>
                <a:srgbClr val="FF8B1F"/>
              </a:solidFill>
              <a:latin typeface="Arial" panose="020B0604020202020204" pitchFamily="34" charset="0"/>
              <a:cs typeface="Arial" panose="020B0604020202020204" pitchFamily="34" charset="0"/>
            </a:endParaRPr>
          </a:p>
          <a:p>
            <a:pPr algn="ctr"/>
            <a:r>
              <a:rPr lang="en-ES" sz="1500" dirty="0">
                <a:solidFill>
                  <a:srgbClr val="FF8B1F"/>
                </a:solidFill>
                <a:latin typeface="Arial" panose="020B0604020202020204" pitchFamily="34" charset="0"/>
                <a:cs typeface="Arial" panose="020B0604020202020204" pitchFamily="34" charset="0"/>
              </a:rPr>
              <a:t>- LAGs</a:t>
            </a:r>
          </a:p>
        </p:txBody>
      </p:sp>
    </p:spTree>
    <p:extLst>
      <p:ext uri="{BB962C8B-B14F-4D97-AF65-F5344CB8AC3E}">
        <p14:creationId xmlns:p14="http://schemas.microsoft.com/office/powerpoint/2010/main" val="211046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468D-ACF1-D441-931C-C0E0F4EFDCB5}"/>
              </a:ext>
            </a:extLst>
          </p:cNvPr>
          <p:cNvSpPr>
            <a:spLocks noGrp="1"/>
          </p:cNvSpPr>
          <p:nvPr>
            <p:ph type="title"/>
          </p:nvPr>
        </p:nvSpPr>
        <p:spPr>
          <a:xfrm>
            <a:off x="2364642" y="220729"/>
            <a:ext cx="6068412" cy="908345"/>
          </a:xfrm>
        </p:spPr>
        <p:txBody>
          <a:bodyPr>
            <a:normAutofit/>
          </a:bodyPr>
          <a:lstStyle/>
          <a:p>
            <a:r>
              <a:rPr lang="en-ES" sz="2000" dirty="0"/>
              <a:t>Resources, technical support and capacity building</a:t>
            </a:r>
          </a:p>
        </p:txBody>
      </p:sp>
      <p:sp>
        <p:nvSpPr>
          <p:cNvPr id="3" name="Content Placeholder 2">
            <a:extLst>
              <a:ext uri="{FF2B5EF4-FFF2-40B4-BE49-F238E27FC236}">
                <a16:creationId xmlns:a16="http://schemas.microsoft.com/office/drawing/2014/main" id="{268E035A-E75E-144D-87C9-A75DF121F7D2}"/>
              </a:ext>
            </a:extLst>
          </p:cNvPr>
          <p:cNvSpPr>
            <a:spLocks noGrp="1"/>
          </p:cNvSpPr>
          <p:nvPr>
            <p:ph idx="1"/>
          </p:nvPr>
        </p:nvSpPr>
        <p:spPr>
          <a:xfrm>
            <a:off x="546354" y="1898476"/>
            <a:ext cx="7886700" cy="1346549"/>
          </a:xfrm>
        </p:spPr>
        <p:txBody>
          <a:bodyPr>
            <a:normAutofit/>
          </a:bodyPr>
          <a:lstStyle/>
          <a:p>
            <a:r>
              <a:rPr lang="en-ES" dirty="0"/>
              <a:t>Stakeholder</a:t>
            </a:r>
            <a:r>
              <a:rPr lang="en-GB" dirty="0"/>
              <a:t>s’</a:t>
            </a:r>
            <a:r>
              <a:rPr lang="en-ES" dirty="0"/>
              <a:t> </a:t>
            </a:r>
            <a:r>
              <a:rPr lang="en-GB" dirty="0"/>
              <a:t>evaluation </a:t>
            </a:r>
            <a:r>
              <a:rPr lang="en-ES" dirty="0"/>
              <a:t>needs </a:t>
            </a:r>
            <a:r>
              <a:rPr lang="en-ES" dirty="0">
                <a:sym typeface="Wingdings" pitchFamily="2" charset="2"/>
              </a:rPr>
              <a:t> Capacity building plan</a:t>
            </a:r>
          </a:p>
          <a:p>
            <a:r>
              <a:rPr lang="en-ES" dirty="0">
                <a:sym typeface="Wingdings" pitchFamily="2" charset="2"/>
              </a:rPr>
              <a:t>LAG evaluation needs  training</a:t>
            </a:r>
            <a:r>
              <a:rPr lang="en-GB" dirty="0">
                <a:sym typeface="Wingdings" pitchFamily="2" charset="2"/>
              </a:rPr>
              <a:t> or </a:t>
            </a:r>
            <a:r>
              <a:rPr lang="en-ES" dirty="0">
                <a:sym typeface="Wingdings" pitchFamily="2" charset="2"/>
              </a:rPr>
              <a:t>other capacity building</a:t>
            </a:r>
          </a:p>
          <a:p>
            <a:r>
              <a:rPr lang="en-ES" dirty="0">
                <a:sym typeface="Wingdings" pitchFamily="2" charset="2"/>
              </a:rPr>
              <a:t>Role of CAP Networks (EU/National)</a:t>
            </a:r>
            <a:endParaRPr lang="en-ES" dirty="0"/>
          </a:p>
        </p:txBody>
      </p:sp>
      <p:sp>
        <p:nvSpPr>
          <p:cNvPr id="4" name="Snip Single Corner of Rectangle 3">
            <a:extLst>
              <a:ext uri="{FF2B5EF4-FFF2-40B4-BE49-F238E27FC236}">
                <a16:creationId xmlns:a16="http://schemas.microsoft.com/office/drawing/2014/main" id="{E1957F2F-7EB1-5142-8C04-BDFB06EFE7FF}"/>
              </a:ext>
            </a:extLst>
          </p:cNvPr>
          <p:cNvSpPr/>
          <p:nvPr/>
        </p:nvSpPr>
        <p:spPr>
          <a:xfrm>
            <a:off x="628650" y="1393151"/>
            <a:ext cx="1145286" cy="334469"/>
          </a:xfrm>
          <a:prstGeom prst="snip1Rect">
            <a:avLst/>
          </a:prstGeom>
          <a:solidFill>
            <a:srgbClr val="FF8B1F"/>
          </a:solidFill>
          <a:ln>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latin typeface="Arial" panose="020B0604020202020204" pitchFamily="34" charset="0"/>
                <a:cs typeface="Arial" panose="020B0604020202020204" pitchFamily="34" charset="0"/>
              </a:rPr>
              <a:t>Art. 7(3),(4),(5)</a:t>
            </a:r>
          </a:p>
        </p:txBody>
      </p:sp>
      <p:sp>
        <p:nvSpPr>
          <p:cNvPr id="5" name="Down Arrow 4">
            <a:extLst>
              <a:ext uri="{FF2B5EF4-FFF2-40B4-BE49-F238E27FC236}">
                <a16:creationId xmlns:a16="http://schemas.microsoft.com/office/drawing/2014/main" id="{8725939D-F342-3F41-8EC8-11334196982B}"/>
              </a:ext>
            </a:extLst>
          </p:cNvPr>
          <p:cNvSpPr/>
          <p:nvPr/>
        </p:nvSpPr>
        <p:spPr>
          <a:xfrm>
            <a:off x="3657600" y="3337560"/>
            <a:ext cx="914400" cy="475488"/>
          </a:xfrm>
          <a:prstGeom prst="downArrow">
            <a:avLst/>
          </a:prstGeom>
          <a:solidFill>
            <a:srgbClr val="FF8B1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350"/>
          </a:p>
        </p:txBody>
      </p:sp>
      <p:sp>
        <p:nvSpPr>
          <p:cNvPr id="7" name="Rectangle: Folded Corner 5">
            <a:extLst>
              <a:ext uri="{FF2B5EF4-FFF2-40B4-BE49-F238E27FC236}">
                <a16:creationId xmlns:a16="http://schemas.microsoft.com/office/drawing/2014/main" id="{E76B269B-5E5B-F540-8204-3C2A0E5DA7AB}"/>
              </a:ext>
            </a:extLst>
          </p:cNvPr>
          <p:cNvSpPr/>
          <p:nvPr/>
        </p:nvSpPr>
        <p:spPr>
          <a:xfrm>
            <a:off x="3233821" y="3875484"/>
            <a:ext cx="1795379" cy="787957"/>
          </a:xfrm>
          <a:prstGeom prst="foldedCorner">
            <a:avLst/>
          </a:prstGeom>
          <a:solidFill>
            <a:schemeClr val="accent3">
              <a:alpha val="69804"/>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i="1" dirty="0">
                <a:latin typeface="Arial" panose="020B0604020202020204" pitchFamily="34" charset="0"/>
                <a:ea typeface="Times New Roman" panose="02020603050405020304" pitchFamily="18" charset="0"/>
                <a:cs typeface="Times New Roman" panose="02020603050405020304" pitchFamily="18" charset="0"/>
              </a:rPr>
              <a:t>EU Annual Work Programme</a:t>
            </a:r>
            <a:endParaRPr lang="en-GB" sz="1350" b="1" dirty="0"/>
          </a:p>
        </p:txBody>
      </p:sp>
    </p:spTree>
    <p:extLst>
      <p:ext uri="{BB962C8B-B14F-4D97-AF65-F5344CB8AC3E}">
        <p14:creationId xmlns:p14="http://schemas.microsoft.com/office/powerpoint/2010/main" val="3635859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032540CD-D603-7040-90C2-ABA7A209BBD6}"/>
              </a:ext>
            </a:extLst>
          </p:cNvPr>
          <p:cNvGrpSpPr/>
          <p:nvPr/>
        </p:nvGrpSpPr>
        <p:grpSpPr>
          <a:xfrm>
            <a:off x="594348" y="3475983"/>
            <a:ext cx="8397251" cy="576926"/>
            <a:chOff x="538464" y="2602795"/>
            <a:chExt cx="11196335" cy="658743"/>
          </a:xfrm>
        </p:grpSpPr>
        <p:sp>
          <p:nvSpPr>
            <p:cNvPr id="40" name="Rectangle: Top Corners Rounded 29">
              <a:extLst>
                <a:ext uri="{FF2B5EF4-FFF2-40B4-BE49-F238E27FC236}">
                  <a16:creationId xmlns:a16="http://schemas.microsoft.com/office/drawing/2014/main" id="{A7E25F09-F5B3-D542-88F0-CC20E79DC3D9}"/>
                </a:ext>
              </a:extLst>
            </p:cNvPr>
            <p:cNvSpPr/>
            <p:nvPr/>
          </p:nvSpPr>
          <p:spPr>
            <a:xfrm rot="5400000">
              <a:off x="5807260" y="-2666001"/>
              <a:ext cx="658743" cy="1119633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1350" dirty="0">
                <a:latin typeface="Arial" panose="020B0604020202020204" pitchFamily="34" charset="0"/>
                <a:cs typeface="Arial" panose="020B0604020202020204" pitchFamily="34" charset="0"/>
              </a:endParaRPr>
            </a:p>
          </p:txBody>
        </p:sp>
        <p:sp>
          <p:nvSpPr>
            <p:cNvPr id="41" name="Rectangle: Top Corners Rounded 22">
              <a:extLst>
                <a:ext uri="{FF2B5EF4-FFF2-40B4-BE49-F238E27FC236}">
                  <a16:creationId xmlns:a16="http://schemas.microsoft.com/office/drawing/2014/main" id="{B8116D68-1E38-C946-887B-D48A3CBCC40C}"/>
                </a:ext>
              </a:extLst>
            </p:cNvPr>
            <p:cNvSpPr txBox="1"/>
            <p:nvPr/>
          </p:nvSpPr>
          <p:spPr>
            <a:xfrm>
              <a:off x="538465" y="2634951"/>
              <a:ext cx="11196334" cy="5472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lvl="0"/>
              <a:r>
                <a:rPr lang="en-US" sz="1600" dirty="0">
                  <a:latin typeface="Arial" panose="020B0604020202020204" pitchFamily="34" charset="0"/>
                  <a:cs typeface="Arial" panose="020B0604020202020204" pitchFamily="34" charset="0"/>
                </a:rPr>
                <a:t>It can be discussed at the Annual Review Meeting or also at Yearly Capacity Building (EH)</a:t>
              </a:r>
            </a:p>
          </p:txBody>
        </p:sp>
      </p:grpSp>
      <p:sp>
        <p:nvSpPr>
          <p:cNvPr id="4" name="Title 3">
            <a:extLst>
              <a:ext uri="{FF2B5EF4-FFF2-40B4-BE49-F238E27FC236}">
                <a16:creationId xmlns:a16="http://schemas.microsoft.com/office/drawing/2014/main" id="{198098DE-62C6-CE4A-96EB-70BAF71745F9}"/>
              </a:ext>
            </a:extLst>
          </p:cNvPr>
          <p:cNvSpPr txBox="1">
            <a:spLocks/>
          </p:cNvSpPr>
          <p:nvPr/>
        </p:nvSpPr>
        <p:spPr>
          <a:xfrm>
            <a:off x="2398903" y="0"/>
            <a:ext cx="4496167" cy="144675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0" i="0" kern="1200">
                <a:solidFill>
                  <a:schemeClr val="tx1"/>
                </a:solidFill>
                <a:effectLst/>
                <a:latin typeface="+mj-lt"/>
                <a:ea typeface="+mj-ea"/>
                <a:cs typeface="+mj-cs"/>
              </a:defRPr>
            </a:lvl1pPr>
          </a:lstStyle>
          <a:p>
            <a:r>
              <a:rPr lang="en-GB" sz="2800" dirty="0">
                <a:solidFill>
                  <a:schemeClr val="accent3"/>
                </a:solidFill>
              </a:rPr>
              <a:t>Evaluation Plans: follow up</a:t>
            </a:r>
          </a:p>
        </p:txBody>
      </p:sp>
      <p:grpSp>
        <p:nvGrpSpPr>
          <p:cNvPr id="12" name="Group 11">
            <a:extLst>
              <a:ext uri="{FF2B5EF4-FFF2-40B4-BE49-F238E27FC236}">
                <a16:creationId xmlns:a16="http://schemas.microsoft.com/office/drawing/2014/main" id="{7B6A2ED8-2E76-2C4D-9426-E50B46054AEB}"/>
              </a:ext>
            </a:extLst>
          </p:cNvPr>
          <p:cNvGrpSpPr/>
          <p:nvPr/>
        </p:nvGrpSpPr>
        <p:grpSpPr>
          <a:xfrm>
            <a:off x="190501" y="1375827"/>
            <a:ext cx="403848" cy="576926"/>
            <a:chOff x="1" y="2999"/>
            <a:chExt cx="538464" cy="769235"/>
          </a:xfrm>
        </p:grpSpPr>
        <p:sp>
          <p:nvSpPr>
            <p:cNvPr id="13" name="Arrow: Chevron 47">
              <a:extLst>
                <a:ext uri="{FF2B5EF4-FFF2-40B4-BE49-F238E27FC236}">
                  <a16:creationId xmlns:a16="http://schemas.microsoft.com/office/drawing/2014/main" id="{090ACAF6-B3C7-D14E-A70B-4EA1BA8DDDDA}"/>
                </a:ext>
              </a:extLst>
            </p:cNvPr>
            <p:cNvSpPr/>
            <p:nvPr/>
          </p:nvSpPr>
          <p:spPr>
            <a:xfrm rot="5400000">
              <a:off x="-115385" y="118385"/>
              <a:ext cx="769235" cy="538464"/>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a:p>
          </p:txBody>
        </p:sp>
        <p:sp>
          <p:nvSpPr>
            <p:cNvPr id="14" name="Arrow: Chevron 4">
              <a:extLst>
                <a:ext uri="{FF2B5EF4-FFF2-40B4-BE49-F238E27FC236}">
                  <a16:creationId xmlns:a16="http://schemas.microsoft.com/office/drawing/2014/main" id="{6CDEF61C-BE38-584C-99BA-87A794B9428E}"/>
                </a:ext>
              </a:extLst>
            </p:cNvPr>
            <p:cNvSpPr txBox="1"/>
            <p:nvPr/>
          </p:nvSpPr>
          <p:spPr>
            <a:xfrm>
              <a:off x="1" y="272231"/>
              <a:ext cx="538464" cy="230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endParaRPr lang="en-GB" sz="120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499131C4-FAC9-684D-9F86-6047688AC212}"/>
              </a:ext>
            </a:extLst>
          </p:cNvPr>
          <p:cNvGrpSpPr/>
          <p:nvPr/>
        </p:nvGrpSpPr>
        <p:grpSpPr>
          <a:xfrm>
            <a:off x="594348" y="1282136"/>
            <a:ext cx="8397251" cy="606897"/>
            <a:chOff x="538463" y="3001"/>
            <a:chExt cx="11196335" cy="500002"/>
          </a:xfrm>
        </p:grpSpPr>
        <p:sp>
          <p:nvSpPr>
            <p:cNvPr id="16" name="Rectangle: Top Corners Rounded 45">
              <a:extLst>
                <a:ext uri="{FF2B5EF4-FFF2-40B4-BE49-F238E27FC236}">
                  <a16:creationId xmlns:a16="http://schemas.microsoft.com/office/drawing/2014/main" id="{C97C2D68-794C-AB47-ADD6-50B368514661}"/>
                </a:ext>
              </a:extLst>
            </p:cNvPr>
            <p:cNvSpPr/>
            <p:nvPr/>
          </p:nvSpPr>
          <p:spPr>
            <a:xfrm rot="5400000">
              <a:off x="5886630" y="-5345166"/>
              <a:ext cx="500002" cy="1119633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17" name="Rectangle: Top Corners Rounded 6">
              <a:extLst>
                <a:ext uri="{FF2B5EF4-FFF2-40B4-BE49-F238E27FC236}">
                  <a16:creationId xmlns:a16="http://schemas.microsoft.com/office/drawing/2014/main" id="{8705BA96-B2EB-BB40-931C-21804C6F7018}"/>
                </a:ext>
              </a:extLst>
            </p:cNvPr>
            <p:cNvSpPr txBox="1"/>
            <p:nvPr/>
          </p:nvSpPr>
          <p:spPr>
            <a:xfrm>
              <a:off x="538464" y="27408"/>
              <a:ext cx="11171927" cy="4511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lvl="0" rtl="0"/>
              <a:r>
                <a:rPr lang="en-GB" sz="1600" dirty="0">
                  <a:latin typeface="Arial" panose="020B0604020202020204" pitchFamily="34" charset="0"/>
                  <a:cs typeface="Arial" panose="020B0604020202020204" pitchFamily="34" charset="0"/>
                </a:rPr>
                <a:t>Each year MS will provide EC/you with information on implementation of their Evaluation Plans (Art 5 of IA)</a:t>
              </a:r>
            </a:p>
          </p:txBody>
        </p:sp>
      </p:grpSp>
      <p:grpSp>
        <p:nvGrpSpPr>
          <p:cNvPr id="18" name="Group 17">
            <a:extLst>
              <a:ext uri="{FF2B5EF4-FFF2-40B4-BE49-F238E27FC236}">
                <a16:creationId xmlns:a16="http://schemas.microsoft.com/office/drawing/2014/main" id="{EE83BE9A-8548-6940-A6DA-CFD7A98B334B}"/>
              </a:ext>
            </a:extLst>
          </p:cNvPr>
          <p:cNvGrpSpPr/>
          <p:nvPr/>
        </p:nvGrpSpPr>
        <p:grpSpPr>
          <a:xfrm>
            <a:off x="190501" y="2013598"/>
            <a:ext cx="403848" cy="576926"/>
            <a:chOff x="1" y="652947"/>
            <a:chExt cx="538464" cy="769235"/>
          </a:xfrm>
        </p:grpSpPr>
        <p:sp>
          <p:nvSpPr>
            <p:cNvPr id="19" name="Arrow: Chevron 43">
              <a:extLst>
                <a:ext uri="{FF2B5EF4-FFF2-40B4-BE49-F238E27FC236}">
                  <a16:creationId xmlns:a16="http://schemas.microsoft.com/office/drawing/2014/main" id="{35B1483E-235F-B147-9786-15E8C5F06C0A}"/>
                </a:ext>
              </a:extLst>
            </p:cNvPr>
            <p:cNvSpPr/>
            <p:nvPr/>
          </p:nvSpPr>
          <p:spPr>
            <a:xfrm rot="5400000">
              <a:off x="-115385" y="768333"/>
              <a:ext cx="769235" cy="538464"/>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a:p>
          </p:txBody>
        </p:sp>
        <p:sp>
          <p:nvSpPr>
            <p:cNvPr id="20" name="Arrow: Chevron 8">
              <a:extLst>
                <a:ext uri="{FF2B5EF4-FFF2-40B4-BE49-F238E27FC236}">
                  <a16:creationId xmlns:a16="http://schemas.microsoft.com/office/drawing/2014/main" id="{3EF43093-4C30-9F4F-AF5D-6329DBF876E4}"/>
                </a:ext>
              </a:extLst>
            </p:cNvPr>
            <p:cNvSpPr txBox="1"/>
            <p:nvPr/>
          </p:nvSpPr>
          <p:spPr>
            <a:xfrm>
              <a:off x="1" y="922179"/>
              <a:ext cx="538464" cy="230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endParaRPr lang="en-GB" sz="1200" dirty="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D4AA8ACA-AF63-A649-948E-920233758F4A}"/>
              </a:ext>
            </a:extLst>
          </p:cNvPr>
          <p:cNvGrpSpPr/>
          <p:nvPr/>
        </p:nvGrpSpPr>
        <p:grpSpPr>
          <a:xfrm>
            <a:off x="594348" y="2001493"/>
            <a:ext cx="8397251" cy="375002"/>
            <a:chOff x="538463" y="652950"/>
            <a:chExt cx="11196335" cy="500002"/>
          </a:xfrm>
        </p:grpSpPr>
        <p:sp>
          <p:nvSpPr>
            <p:cNvPr id="22" name="Rectangle: Top Corners Rounded 41">
              <a:extLst>
                <a:ext uri="{FF2B5EF4-FFF2-40B4-BE49-F238E27FC236}">
                  <a16:creationId xmlns:a16="http://schemas.microsoft.com/office/drawing/2014/main" id="{A096DEA8-B68C-E648-B819-78BE510DAF16}"/>
                </a:ext>
              </a:extLst>
            </p:cNvPr>
            <p:cNvSpPr/>
            <p:nvPr/>
          </p:nvSpPr>
          <p:spPr>
            <a:xfrm rot="5400000">
              <a:off x="5886630" y="-4695217"/>
              <a:ext cx="500002" cy="1119633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23" name="Rectangle: Top Corners Rounded 10">
              <a:extLst>
                <a:ext uri="{FF2B5EF4-FFF2-40B4-BE49-F238E27FC236}">
                  <a16:creationId xmlns:a16="http://schemas.microsoft.com/office/drawing/2014/main" id="{5561DA02-BC69-4A44-833C-76CCAFB52015}"/>
                </a:ext>
              </a:extLst>
            </p:cNvPr>
            <p:cNvSpPr txBox="1"/>
            <p:nvPr/>
          </p:nvSpPr>
          <p:spPr>
            <a:xfrm>
              <a:off x="538464" y="677357"/>
              <a:ext cx="11171927" cy="4511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lvl="0" rtl="0"/>
              <a:r>
                <a:rPr lang="en-GB" sz="1600" dirty="0">
                  <a:latin typeface="Arial" panose="020B0604020202020204" pitchFamily="34" charset="0"/>
                  <a:cs typeface="Arial" panose="020B0604020202020204" pitchFamily="34" charset="0"/>
                </a:rPr>
                <a:t>You will be consulted within the Monitoring Committee</a:t>
              </a:r>
            </a:p>
          </p:txBody>
        </p:sp>
      </p:grpSp>
      <p:grpSp>
        <p:nvGrpSpPr>
          <p:cNvPr id="24" name="Group 23">
            <a:extLst>
              <a:ext uri="{FF2B5EF4-FFF2-40B4-BE49-F238E27FC236}">
                <a16:creationId xmlns:a16="http://schemas.microsoft.com/office/drawing/2014/main" id="{372FD4BF-7A9D-9C47-9D1D-C894230D2EC0}"/>
              </a:ext>
            </a:extLst>
          </p:cNvPr>
          <p:cNvGrpSpPr/>
          <p:nvPr/>
        </p:nvGrpSpPr>
        <p:grpSpPr>
          <a:xfrm>
            <a:off x="190501" y="2501059"/>
            <a:ext cx="403848" cy="576926"/>
            <a:chOff x="1" y="1302896"/>
            <a:chExt cx="538464" cy="769235"/>
          </a:xfrm>
        </p:grpSpPr>
        <p:sp>
          <p:nvSpPr>
            <p:cNvPr id="25" name="Arrow: Chevron 39">
              <a:extLst>
                <a:ext uri="{FF2B5EF4-FFF2-40B4-BE49-F238E27FC236}">
                  <a16:creationId xmlns:a16="http://schemas.microsoft.com/office/drawing/2014/main" id="{8F678186-5E24-834F-9B27-FDFC5DC8F6BB}"/>
                </a:ext>
              </a:extLst>
            </p:cNvPr>
            <p:cNvSpPr/>
            <p:nvPr/>
          </p:nvSpPr>
          <p:spPr>
            <a:xfrm rot="5400000">
              <a:off x="-115385" y="1418282"/>
              <a:ext cx="769235" cy="538464"/>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a:p>
          </p:txBody>
        </p:sp>
        <p:sp>
          <p:nvSpPr>
            <p:cNvPr id="26" name="Arrow: Chevron 12">
              <a:extLst>
                <a:ext uri="{FF2B5EF4-FFF2-40B4-BE49-F238E27FC236}">
                  <a16:creationId xmlns:a16="http://schemas.microsoft.com/office/drawing/2014/main" id="{ADEF7B4A-51BC-EC44-BB57-E36F08A1EC88}"/>
                </a:ext>
              </a:extLst>
            </p:cNvPr>
            <p:cNvSpPr txBox="1"/>
            <p:nvPr/>
          </p:nvSpPr>
          <p:spPr>
            <a:xfrm>
              <a:off x="1" y="1572128"/>
              <a:ext cx="538464" cy="230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endParaRPr lang="en-GB" sz="1200" dirty="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BD7B2FFE-A2E5-784D-A58A-47F4D85FB7F0}"/>
              </a:ext>
            </a:extLst>
          </p:cNvPr>
          <p:cNvGrpSpPr/>
          <p:nvPr/>
        </p:nvGrpSpPr>
        <p:grpSpPr>
          <a:xfrm>
            <a:off x="594348" y="2501060"/>
            <a:ext cx="8397251" cy="375002"/>
            <a:chOff x="538463" y="1302898"/>
            <a:chExt cx="11196335" cy="500002"/>
          </a:xfrm>
        </p:grpSpPr>
        <p:sp>
          <p:nvSpPr>
            <p:cNvPr id="28" name="Rectangle: Top Corners Rounded 37">
              <a:extLst>
                <a:ext uri="{FF2B5EF4-FFF2-40B4-BE49-F238E27FC236}">
                  <a16:creationId xmlns:a16="http://schemas.microsoft.com/office/drawing/2014/main" id="{8411A382-07B3-A644-829F-D30004E774DF}"/>
                </a:ext>
              </a:extLst>
            </p:cNvPr>
            <p:cNvSpPr/>
            <p:nvPr/>
          </p:nvSpPr>
          <p:spPr>
            <a:xfrm rot="5400000">
              <a:off x="5886630" y="-4045269"/>
              <a:ext cx="500002" cy="1119633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29" name="Rectangle: Top Corners Rounded 14">
              <a:extLst>
                <a:ext uri="{FF2B5EF4-FFF2-40B4-BE49-F238E27FC236}">
                  <a16:creationId xmlns:a16="http://schemas.microsoft.com/office/drawing/2014/main" id="{AB484628-EF1F-D94A-AF67-4C800162B794}"/>
                </a:ext>
              </a:extLst>
            </p:cNvPr>
            <p:cNvSpPr txBox="1"/>
            <p:nvPr/>
          </p:nvSpPr>
          <p:spPr>
            <a:xfrm>
              <a:off x="538464" y="1327305"/>
              <a:ext cx="11171927" cy="4511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lvl="0" rtl="0"/>
              <a:r>
                <a:rPr lang="en-GB" sz="1600" dirty="0">
                  <a:latin typeface="Arial" panose="020B0604020202020204" pitchFamily="34" charset="0"/>
                  <a:cs typeface="Arial" panose="020B0604020202020204" pitchFamily="34" charset="0"/>
                </a:rPr>
                <a:t>Please check and comment (in case of questions, ask @AGRI EVALUATION)</a:t>
              </a:r>
            </a:p>
          </p:txBody>
        </p:sp>
      </p:grpSp>
      <p:grpSp>
        <p:nvGrpSpPr>
          <p:cNvPr id="30" name="Group 29">
            <a:extLst>
              <a:ext uri="{FF2B5EF4-FFF2-40B4-BE49-F238E27FC236}">
                <a16:creationId xmlns:a16="http://schemas.microsoft.com/office/drawing/2014/main" id="{62F7371B-933F-4C45-8FD2-FAD0D6C0432E}"/>
              </a:ext>
            </a:extLst>
          </p:cNvPr>
          <p:cNvGrpSpPr/>
          <p:nvPr/>
        </p:nvGrpSpPr>
        <p:grpSpPr>
          <a:xfrm>
            <a:off x="190501" y="2988520"/>
            <a:ext cx="403848" cy="576926"/>
            <a:chOff x="1" y="1952844"/>
            <a:chExt cx="538464" cy="769235"/>
          </a:xfrm>
        </p:grpSpPr>
        <p:sp>
          <p:nvSpPr>
            <p:cNvPr id="31" name="Arrow: Chevron 35">
              <a:extLst>
                <a:ext uri="{FF2B5EF4-FFF2-40B4-BE49-F238E27FC236}">
                  <a16:creationId xmlns:a16="http://schemas.microsoft.com/office/drawing/2014/main" id="{E2CBE2D3-A048-8549-BD6A-4B2B0153F3C3}"/>
                </a:ext>
              </a:extLst>
            </p:cNvPr>
            <p:cNvSpPr/>
            <p:nvPr/>
          </p:nvSpPr>
          <p:spPr>
            <a:xfrm rot="5400000">
              <a:off x="-115385" y="2068230"/>
              <a:ext cx="769235" cy="538464"/>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a:p>
          </p:txBody>
        </p:sp>
        <p:sp>
          <p:nvSpPr>
            <p:cNvPr id="32" name="Arrow: Chevron 16">
              <a:extLst>
                <a:ext uri="{FF2B5EF4-FFF2-40B4-BE49-F238E27FC236}">
                  <a16:creationId xmlns:a16="http://schemas.microsoft.com/office/drawing/2014/main" id="{B164F87B-48BE-0042-B926-7C75AFBA11C4}"/>
                </a:ext>
              </a:extLst>
            </p:cNvPr>
            <p:cNvSpPr txBox="1"/>
            <p:nvPr/>
          </p:nvSpPr>
          <p:spPr>
            <a:xfrm>
              <a:off x="1" y="2222076"/>
              <a:ext cx="538464" cy="230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endParaRPr lang="en-GB" sz="1200" dirty="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67748B8D-0C33-874D-9734-E789F87A8FF8}"/>
              </a:ext>
            </a:extLst>
          </p:cNvPr>
          <p:cNvGrpSpPr/>
          <p:nvPr/>
        </p:nvGrpSpPr>
        <p:grpSpPr>
          <a:xfrm>
            <a:off x="594348" y="2988522"/>
            <a:ext cx="8397251" cy="375002"/>
            <a:chOff x="538463" y="1952847"/>
            <a:chExt cx="11196335" cy="500002"/>
          </a:xfrm>
        </p:grpSpPr>
        <p:sp>
          <p:nvSpPr>
            <p:cNvPr id="34" name="Rectangle: Top Corners Rounded 33">
              <a:extLst>
                <a:ext uri="{FF2B5EF4-FFF2-40B4-BE49-F238E27FC236}">
                  <a16:creationId xmlns:a16="http://schemas.microsoft.com/office/drawing/2014/main" id="{0950AD1B-4214-5E4F-B536-4D9249AC4AC4}"/>
                </a:ext>
              </a:extLst>
            </p:cNvPr>
            <p:cNvSpPr/>
            <p:nvPr/>
          </p:nvSpPr>
          <p:spPr>
            <a:xfrm rot="5400000">
              <a:off x="5886630" y="-3395320"/>
              <a:ext cx="500002" cy="1119633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35" name="Rectangle: Top Corners Rounded 18">
              <a:extLst>
                <a:ext uri="{FF2B5EF4-FFF2-40B4-BE49-F238E27FC236}">
                  <a16:creationId xmlns:a16="http://schemas.microsoft.com/office/drawing/2014/main" id="{C36F1B12-4DB3-ED42-8AEB-EA8320FFCD99}"/>
                </a:ext>
              </a:extLst>
            </p:cNvPr>
            <p:cNvSpPr txBox="1"/>
            <p:nvPr/>
          </p:nvSpPr>
          <p:spPr>
            <a:xfrm>
              <a:off x="538464" y="1977254"/>
              <a:ext cx="11171927" cy="4511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lvl="0" rtl="0"/>
              <a:r>
                <a:rPr lang="en-GB" sz="1600" dirty="0">
                  <a:latin typeface="Arial" panose="020B0604020202020204" pitchFamily="34" charset="0"/>
                  <a:cs typeface="Arial" panose="020B0604020202020204" pitchFamily="34" charset="0"/>
                </a:rPr>
                <a:t>We (A3) will also analyse this information</a:t>
              </a:r>
            </a:p>
          </p:txBody>
        </p:sp>
      </p:grpSp>
      <p:grpSp>
        <p:nvGrpSpPr>
          <p:cNvPr id="36" name="Group 35">
            <a:extLst>
              <a:ext uri="{FF2B5EF4-FFF2-40B4-BE49-F238E27FC236}">
                <a16:creationId xmlns:a16="http://schemas.microsoft.com/office/drawing/2014/main" id="{9A0F6085-1465-B94F-96E8-11C1F345CB30}"/>
              </a:ext>
            </a:extLst>
          </p:cNvPr>
          <p:cNvGrpSpPr/>
          <p:nvPr/>
        </p:nvGrpSpPr>
        <p:grpSpPr>
          <a:xfrm>
            <a:off x="190501" y="3613148"/>
            <a:ext cx="403848" cy="576926"/>
            <a:chOff x="1" y="2682163"/>
            <a:chExt cx="538464" cy="769235"/>
          </a:xfrm>
        </p:grpSpPr>
        <p:sp>
          <p:nvSpPr>
            <p:cNvPr id="37" name="Arrow: Chevron 31">
              <a:extLst>
                <a:ext uri="{FF2B5EF4-FFF2-40B4-BE49-F238E27FC236}">
                  <a16:creationId xmlns:a16="http://schemas.microsoft.com/office/drawing/2014/main" id="{4A712C12-F779-8144-BADC-AF3781CB8DBE}"/>
                </a:ext>
              </a:extLst>
            </p:cNvPr>
            <p:cNvSpPr/>
            <p:nvPr/>
          </p:nvSpPr>
          <p:spPr>
            <a:xfrm rot="5400000">
              <a:off x="-115385" y="2797549"/>
              <a:ext cx="769235" cy="538464"/>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a:p>
          </p:txBody>
        </p:sp>
        <p:sp>
          <p:nvSpPr>
            <p:cNvPr id="38" name="Arrow: Chevron 20">
              <a:extLst>
                <a:ext uri="{FF2B5EF4-FFF2-40B4-BE49-F238E27FC236}">
                  <a16:creationId xmlns:a16="http://schemas.microsoft.com/office/drawing/2014/main" id="{8BF1A063-58F3-5440-B866-6B299EEED359}"/>
                </a:ext>
              </a:extLst>
            </p:cNvPr>
            <p:cNvSpPr txBox="1"/>
            <p:nvPr/>
          </p:nvSpPr>
          <p:spPr>
            <a:xfrm>
              <a:off x="1" y="2951395"/>
              <a:ext cx="538464" cy="230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endParaRPr lang="en-GB"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47479602"/>
      </p:ext>
    </p:extLst>
  </p:cSld>
  <p:clrMapOvr>
    <a:masterClrMapping/>
  </p:clrMapOvr>
  <p:extLst>
    <p:ext uri="{6950BFC3-D8DA-4A85-94F7-54DA5524770B}">
      <p188:commentRel xmlns:p188="http://schemas.microsoft.com/office/powerpoint/2018/8/main" r:id="rId3"/>
    </p:ext>
  </p:extLs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EF35FA-A29D-BF41-96D2-6F11DE65714B}"/>
              </a:ext>
            </a:extLst>
          </p:cNvPr>
          <p:cNvSpPr>
            <a:spLocks noGrp="1"/>
          </p:cNvSpPr>
          <p:nvPr>
            <p:ph type="title"/>
          </p:nvPr>
        </p:nvSpPr>
        <p:spPr>
          <a:xfrm>
            <a:off x="441321" y="741802"/>
            <a:ext cx="7886700" cy="994172"/>
          </a:xfrm>
        </p:spPr>
        <p:txBody>
          <a:bodyPr>
            <a:normAutofit/>
          </a:bodyPr>
          <a:lstStyle/>
          <a:p>
            <a:r>
              <a:rPr lang="en-GB" sz="2800" dirty="0"/>
              <a:t>How many of you are also responsible for RDP?</a:t>
            </a:r>
            <a:endParaRPr lang="en-ES" sz="2800" dirty="0"/>
          </a:p>
        </p:txBody>
      </p:sp>
      <p:graphicFrame>
        <p:nvGraphicFramePr>
          <p:cNvPr id="5" name="Diagram 4">
            <a:extLst>
              <a:ext uri="{FF2B5EF4-FFF2-40B4-BE49-F238E27FC236}">
                <a16:creationId xmlns:a16="http://schemas.microsoft.com/office/drawing/2014/main" id="{8FD0714E-E3E0-4847-A104-17C685B1CA5E}"/>
              </a:ext>
            </a:extLst>
          </p:cNvPr>
          <p:cNvGraphicFramePr/>
          <p:nvPr/>
        </p:nvGraphicFramePr>
        <p:xfrm>
          <a:off x="-101346" y="1657350"/>
          <a:ext cx="8305067" cy="2343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8954014"/>
      </p:ext>
    </p:extLst>
  </p:cSld>
  <p:clrMapOvr>
    <a:masterClrMapping/>
  </p:clrMapOvr>
  <p:extLst>
    <p:ext uri="{6950BFC3-D8DA-4A85-94F7-54DA5524770B}">
      <p188:commentRel xmlns:p188="http://schemas.microsoft.com/office/powerpoint/2018/8/main" r:id="rId3"/>
    </p:ext>
  </p:extLs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5ED0-D4FD-B248-8FBD-0EFA41FEBFC7}"/>
              </a:ext>
            </a:extLst>
          </p:cNvPr>
          <p:cNvSpPr>
            <a:spLocks noGrp="1"/>
          </p:cNvSpPr>
          <p:nvPr>
            <p:ph type="title"/>
          </p:nvPr>
        </p:nvSpPr>
        <p:spPr>
          <a:xfrm>
            <a:off x="2383309" y="210280"/>
            <a:ext cx="5790685" cy="994172"/>
          </a:xfrm>
        </p:spPr>
        <p:txBody>
          <a:bodyPr/>
          <a:lstStyle/>
          <a:p>
            <a:r>
              <a:rPr lang="en-ES" dirty="0"/>
              <a:t>Evaluation Plan: what is new</a:t>
            </a:r>
          </a:p>
        </p:txBody>
      </p:sp>
      <p:sp>
        <p:nvSpPr>
          <p:cNvPr id="6" name="Content Placeholder 2">
            <a:extLst>
              <a:ext uri="{FF2B5EF4-FFF2-40B4-BE49-F238E27FC236}">
                <a16:creationId xmlns:a16="http://schemas.microsoft.com/office/drawing/2014/main" id="{3F8313C6-8E93-1F42-BB84-3AAC69E9FFD9}"/>
              </a:ext>
            </a:extLst>
          </p:cNvPr>
          <p:cNvSpPr txBox="1">
            <a:spLocks/>
          </p:cNvSpPr>
          <p:nvPr/>
        </p:nvSpPr>
        <p:spPr>
          <a:xfrm>
            <a:off x="2553765" y="1047331"/>
            <a:ext cx="6182437" cy="1056532"/>
          </a:xfrm>
          <a:prstGeom prst="rect">
            <a:avLst/>
          </a:prstGeom>
          <a:ln>
            <a:solidFill>
              <a:schemeClr val="accent1"/>
            </a:solidFill>
          </a:ln>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ES" sz="1200" dirty="0">
                <a:latin typeface="Arial" panose="020B0604020202020204" pitchFamily="34" charset="0"/>
                <a:cs typeface="Arial" panose="020B0604020202020204" pitchFamily="34" charset="0"/>
              </a:rPr>
              <a:t>No separate EP section required</a:t>
            </a:r>
          </a:p>
          <a:p>
            <a:pPr>
              <a:buClr>
                <a:schemeClr val="accent3"/>
              </a:buClr>
            </a:pPr>
            <a:r>
              <a:rPr lang="en-ES" sz="1200" dirty="0">
                <a:latin typeface="Arial" panose="020B0604020202020204" pitchFamily="34" charset="0"/>
                <a:cs typeface="Arial" panose="020B0604020202020204" pitchFamily="34" charset="0"/>
              </a:rPr>
              <a:t>Objectives and needs to ensure sufficient and appropriate activities are undertaken</a:t>
            </a:r>
          </a:p>
          <a:p>
            <a:pPr>
              <a:buClr>
                <a:schemeClr val="accent3"/>
              </a:buClr>
            </a:pPr>
            <a:r>
              <a:rPr lang="en-ES" sz="1200" dirty="0">
                <a:latin typeface="Arial" panose="020B0604020202020204" pitchFamily="34" charset="0"/>
                <a:cs typeface="Arial" panose="020B0604020202020204" pitchFamily="34" charset="0"/>
              </a:rPr>
              <a:t>Evaluation framework </a:t>
            </a:r>
            <a:r>
              <a:rPr lang="en-ES" sz="1200" dirty="0">
                <a:latin typeface="Arial" panose="020B0604020202020204" pitchFamily="34" charset="0"/>
                <a:cs typeface="Arial" panose="020B0604020202020204" pitchFamily="34" charset="0"/>
                <a:sym typeface="Wingdings" pitchFamily="2" charset="2"/>
              </a:rPr>
              <a:t></a:t>
            </a:r>
            <a:r>
              <a:rPr lang="en-ES" sz="1200" dirty="0">
                <a:latin typeface="Arial" panose="020B0604020202020204" pitchFamily="34" charset="0"/>
                <a:cs typeface="Arial" panose="020B0604020202020204" pitchFamily="34" charset="0"/>
              </a:rPr>
              <a:t> PMEF (performance oriented evaluations), factors of success</a:t>
            </a:r>
          </a:p>
        </p:txBody>
      </p:sp>
      <p:sp>
        <p:nvSpPr>
          <p:cNvPr id="7" name="Rounded Rectangle 6">
            <a:extLst>
              <a:ext uri="{FF2B5EF4-FFF2-40B4-BE49-F238E27FC236}">
                <a16:creationId xmlns:a16="http://schemas.microsoft.com/office/drawing/2014/main" id="{963375E5-87BF-B34B-A917-7521503E7413}"/>
              </a:ext>
            </a:extLst>
          </p:cNvPr>
          <p:cNvSpPr/>
          <p:nvPr/>
        </p:nvSpPr>
        <p:spPr>
          <a:xfrm>
            <a:off x="373537" y="1037094"/>
            <a:ext cx="1862920" cy="624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Evaluation activities</a:t>
            </a:r>
          </a:p>
        </p:txBody>
      </p:sp>
      <p:sp>
        <p:nvSpPr>
          <p:cNvPr id="8" name="Rounded Rectangle 7">
            <a:extLst>
              <a:ext uri="{FF2B5EF4-FFF2-40B4-BE49-F238E27FC236}">
                <a16:creationId xmlns:a16="http://schemas.microsoft.com/office/drawing/2014/main" id="{9431E89F-721E-3A45-851E-9F1934DF7426}"/>
              </a:ext>
            </a:extLst>
          </p:cNvPr>
          <p:cNvSpPr/>
          <p:nvPr/>
        </p:nvSpPr>
        <p:spPr>
          <a:xfrm>
            <a:off x="373537" y="2346530"/>
            <a:ext cx="1862920" cy="624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Evaluation topics</a:t>
            </a:r>
          </a:p>
        </p:txBody>
      </p:sp>
      <p:sp>
        <p:nvSpPr>
          <p:cNvPr id="9" name="Content Placeholder 2">
            <a:extLst>
              <a:ext uri="{FF2B5EF4-FFF2-40B4-BE49-F238E27FC236}">
                <a16:creationId xmlns:a16="http://schemas.microsoft.com/office/drawing/2014/main" id="{AFE6DC37-E797-C64E-8AD8-E6C061234DF5}"/>
              </a:ext>
            </a:extLst>
          </p:cNvPr>
          <p:cNvSpPr txBox="1">
            <a:spLocks/>
          </p:cNvSpPr>
          <p:nvPr/>
        </p:nvSpPr>
        <p:spPr>
          <a:xfrm>
            <a:off x="2543530" y="2233934"/>
            <a:ext cx="5694529" cy="1114747"/>
          </a:xfrm>
          <a:prstGeom prst="rect">
            <a:avLst/>
          </a:prstGeom>
          <a:ln>
            <a:solidFill>
              <a:schemeClr val="accent1"/>
            </a:solidFill>
          </a:ln>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ES" sz="1200" dirty="0">
                <a:latin typeface="Arial" panose="020B0604020202020204" pitchFamily="34" charset="0"/>
                <a:cs typeface="Arial" panose="020B0604020202020204" pitchFamily="34" charset="0"/>
              </a:rPr>
              <a:t>Contribution to S</a:t>
            </a:r>
            <a:r>
              <a:rPr lang="en-GB" sz="1200" dirty="0">
                <a:latin typeface="Arial" panose="020B0604020202020204" pitchFamily="34" charset="0"/>
                <a:cs typeface="Arial" panose="020B0604020202020204" pitchFamily="34" charset="0"/>
              </a:rPr>
              <a:t>O</a:t>
            </a:r>
            <a:r>
              <a:rPr lang="en-ES" sz="1200" dirty="0">
                <a:latin typeface="Arial" panose="020B0604020202020204" pitchFamily="34" charset="0"/>
                <a:cs typeface="Arial" panose="020B0604020202020204" pitchFamily="34" charset="0"/>
              </a:rPr>
              <a:t>s</a:t>
            </a:r>
          </a:p>
          <a:p>
            <a:pPr>
              <a:buClr>
                <a:schemeClr val="accent3"/>
              </a:buClr>
            </a:pPr>
            <a:r>
              <a:rPr lang="en-ES" sz="1200" dirty="0">
                <a:latin typeface="Arial" panose="020B0604020202020204" pitchFamily="34" charset="0"/>
                <a:cs typeface="Arial" panose="020B0604020202020204" pitchFamily="34" charset="0"/>
              </a:rPr>
              <a:t>Specific topics (Leader, national CAP Network, AKIS, environment/climate)</a:t>
            </a:r>
          </a:p>
          <a:p>
            <a:pPr>
              <a:buClr>
                <a:schemeClr val="accent3"/>
              </a:buClr>
            </a:pPr>
            <a:r>
              <a:rPr lang="en-ES" sz="1200" dirty="0">
                <a:latin typeface="Arial" panose="020B0604020202020204" pitchFamily="34" charset="0"/>
                <a:cs typeface="Arial" panose="020B0604020202020204" pitchFamily="34" charset="0"/>
              </a:rPr>
              <a:t>Simplification</a:t>
            </a:r>
          </a:p>
          <a:p>
            <a:pPr>
              <a:buClr>
                <a:schemeClr val="accent3"/>
              </a:buClr>
            </a:pPr>
            <a:r>
              <a:rPr lang="en-ES" sz="1200" dirty="0">
                <a:latin typeface="Arial" panose="020B0604020202020204" pitchFamily="34" charset="0"/>
                <a:cs typeface="Arial" panose="020B0604020202020204" pitchFamily="34" charset="0"/>
              </a:rPr>
              <a:t>Consider previous Pillar 1</a:t>
            </a:r>
          </a:p>
        </p:txBody>
      </p:sp>
      <p:sp>
        <p:nvSpPr>
          <p:cNvPr id="10" name="Rounded Rectangle 9">
            <a:extLst>
              <a:ext uri="{FF2B5EF4-FFF2-40B4-BE49-F238E27FC236}">
                <a16:creationId xmlns:a16="http://schemas.microsoft.com/office/drawing/2014/main" id="{A9812105-4FB0-344C-9166-AFEC8A2469B7}"/>
              </a:ext>
            </a:extLst>
          </p:cNvPr>
          <p:cNvSpPr/>
          <p:nvPr/>
        </p:nvSpPr>
        <p:spPr>
          <a:xfrm>
            <a:off x="373537" y="3681883"/>
            <a:ext cx="1862920" cy="624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350" dirty="0">
                <a:latin typeface="Arial" panose="020B0604020202020204" pitchFamily="34" charset="0"/>
                <a:cs typeface="Arial" panose="020B0604020202020204" pitchFamily="34" charset="0"/>
              </a:rPr>
              <a:t>Stakeholder mapping</a:t>
            </a:r>
          </a:p>
        </p:txBody>
      </p:sp>
      <p:sp>
        <p:nvSpPr>
          <p:cNvPr id="11" name="Content Placeholder 2">
            <a:extLst>
              <a:ext uri="{FF2B5EF4-FFF2-40B4-BE49-F238E27FC236}">
                <a16:creationId xmlns:a16="http://schemas.microsoft.com/office/drawing/2014/main" id="{6B167416-1970-3341-9B52-8C6AA586BF50}"/>
              </a:ext>
            </a:extLst>
          </p:cNvPr>
          <p:cNvSpPr txBox="1">
            <a:spLocks/>
          </p:cNvSpPr>
          <p:nvPr/>
        </p:nvSpPr>
        <p:spPr>
          <a:xfrm>
            <a:off x="2533295" y="3622654"/>
            <a:ext cx="5967484" cy="1056532"/>
          </a:xfrm>
          <a:prstGeom prst="rect">
            <a:avLst/>
          </a:prstGeom>
          <a:ln>
            <a:solidFill>
              <a:schemeClr val="accent1"/>
            </a:solidFill>
          </a:ln>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GB" sz="1200" dirty="0">
                <a:latin typeface="Arial" panose="020B0604020202020204" pitchFamily="34" charset="0"/>
                <a:cs typeface="Arial" panose="020B0604020202020204" pitchFamily="34" charset="0"/>
              </a:rPr>
              <a:t>New this period</a:t>
            </a:r>
          </a:p>
          <a:p>
            <a:pPr>
              <a:buClr>
                <a:schemeClr val="accent3"/>
              </a:buClr>
            </a:pPr>
            <a:r>
              <a:rPr lang="en-ES" sz="1200" dirty="0">
                <a:latin typeface="Arial" panose="020B0604020202020204" pitchFamily="34" charset="0"/>
                <a:cs typeface="Arial" panose="020B0604020202020204" pitchFamily="34" charset="0"/>
              </a:rPr>
              <a:t>New tools </a:t>
            </a:r>
            <a:r>
              <a:rPr lang="en-ES" sz="1200" dirty="0">
                <a:latin typeface="Arial" panose="020B0604020202020204" pitchFamily="34" charset="0"/>
                <a:cs typeface="Arial" panose="020B0604020202020204" pitchFamily="34" charset="0"/>
                <a:sym typeface="Wingdings" pitchFamily="2" charset="2"/>
              </a:rPr>
              <a:t></a:t>
            </a:r>
            <a:r>
              <a:rPr lang="en-ES" sz="1200" dirty="0">
                <a:latin typeface="Arial" panose="020B0604020202020204" pitchFamily="34" charset="0"/>
                <a:cs typeface="Arial" panose="020B0604020202020204" pitchFamily="34" charset="0"/>
              </a:rPr>
              <a:t> mind map for identification, power vs interest diagram for prioritisation</a:t>
            </a:r>
          </a:p>
          <a:p>
            <a:pPr>
              <a:buClr>
                <a:schemeClr val="accent3"/>
              </a:buClr>
            </a:pPr>
            <a:r>
              <a:rPr lang="en-ES" sz="1200" dirty="0">
                <a:latin typeface="Arial" panose="020B0604020202020204" pitchFamily="34" charset="0"/>
                <a:cs typeface="Arial" panose="020B0604020202020204" pitchFamily="34" charset="0"/>
              </a:rPr>
              <a:t>Capacity building needs </a:t>
            </a:r>
          </a:p>
        </p:txBody>
      </p:sp>
    </p:spTree>
    <p:extLst>
      <p:ext uri="{BB962C8B-B14F-4D97-AF65-F5344CB8AC3E}">
        <p14:creationId xmlns:p14="http://schemas.microsoft.com/office/powerpoint/2010/main" val="248490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mer soil science in a field looking at plant growth and soil health, agricultural agronomy business">
            <a:extLst>
              <a:ext uri="{FF2B5EF4-FFF2-40B4-BE49-F238E27FC236}">
                <a16:creationId xmlns:a16="http://schemas.microsoft.com/office/drawing/2014/main" id="{3A180EF7-5991-7D44-8163-0CA7029E831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7592" y="1160093"/>
            <a:ext cx="5685181" cy="37918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212284-554D-F244-9DE5-CABAA824D405}"/>
              </a:ext>
            </a:extLst>
          </p:cNvPr>
          <p:cNvSpPr>
            <a:spLocks noGrp="1"/>
          </p:cNvSpPr>
          <p:nvPr>
            <p:ph type="title"/>
          </p:nvPr>
        </p:nvSpPr>
        <p:spPr>
          <a:xfrm>
            <a:off x="580971" y="1288148"/>
            <a:ext cx="5258879" cy="1007179"/>
          </a:xfrm>
        </p:spPr>
        <p:txBody>
          <a:bodyPr/>
          <a:lstStyle/>
          <a:p>
            <a:pPr algn="ctr"/>
            <a:r>
              <a:rPr lang="en-ES" dirty="0">
                <a:solidFill>
                  <a:schemeClr val="bg1"/>
                </a:solidFill>
              </a:rPr>
              <a:t>What else do you want to know?</a:t>
            </a:r>
          </a:p>
        </p:txBody>
      </p:sp>
    </p:spTree>
    <p:extLst>
      <p:ext uri="{BB962C8B-B14F-4D97-AF65-F5344CB8AC3E}">
        <p14:creationId xmlns:p14="http://schemas.microsoft.com/office/powerpoint/2010/main" val="516499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5FAB-BFB4-F24B-9466-EF9BCE73A862}"/>
              </a:ext>
            </a:extLst>
          </p:cNvPr>
          <p:cNvSpPr>
            <a:spLocks noGrp="1"/>
          </p:cNvSpPr>
          <p:nvPr>
            <p:ph type="title"/>
          </p:nvPr>
        </p:nvSpPr>
        <p:spPr>
          <a:xfrm>
            <a:off x="2481220" y="265189"/>
            <a:ext cx="6124740" cy="908345"/>
          </a:xfrm>
        </p:spPr>
        <p:txBody>
          <a:bodyPr>
            <a:normAutofit/>
          </a:bodyPr>
          <a:lstStyle/>
          <a:p>
            <a:r>
              <a:rPr lang="en-ES" sz="2800" dirty="0"/>
              <a:t>Evaluation frameworks evolve…</a:t>
            </a:r>
          </a:p>
        </p:txBody>
      </p:sp>
      <p:sp>
        <p:nvSpPr>
          <p:cNvPr id="5" name="Rounded Rectangle 4">
            <a:extLst>
              <a:ext uri="{FF2B5EF4-FFF2-40B4-BE49-F238E27FC236}">
                <a16:creationId xmlns:a16="http://schemas.microsoft.com/office/drawing/2014/main" id="{8EB1A5F4-C623-B746-856E-47D101759303}"/>
              </a:ext>
            </a:extLst>
          </p:cNvPr>
          <p:cNvSpPr/>
          <p:nvPr/>
        </p:nvSpPr>
        <p:spPr>
          <a:xfrm>
            <a:off x="329120" y="1320055"/>
            <a:ext cx="3700002" cy="2838454"/>
          </a:xfrm>
          <a:prstGeom prst="round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14313" indent="-214313"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2 Pillars</a:t>
            </a:r>
          </a:p>
          <a:p>
            <a:pPr marL="214313" indent="-214313"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Evaluations: PI mainly EU - PII in MS</a:t>
            </a:r>
          </a:p>
          <a:p>
            <a:pPr marL="214313" indent="-214313"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Compliance </a:t>
            </a:r>
          </a:p>
          <a:p>
            <a:pPr marL="214313" indent="-214313"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Analysis by Focus Area / RD priority</a:t>
            </a:r>
          </a:p>
          <a:p>
            <a:pPr marL="214313" indent="-214313" algn="just">
              <a:spcAft>
                <a:spcPts val="450"/>
              </a:spcAft>
              <a:buFont typeface="Arial" panose="020B0604020202020204" pitchFamily="34" charset="0"/>
              <a:buChar char="•"/>
            </a:pPr>
            <a:r>
              <a:rPr lang="en-GB" sz="1350" dirty="0">
                <a:latin typeface="Arial" panose="020B0604020202020204" pitchFamily="34" charset="0"/>
                <a:cs typeface="Arial" panose="020B0604020202020204" pitchFamily="34" charset="0"/>
              </a:rPr>
              <a:t>Co</a:t>
            </a:r>
            <a:r>
              <a:rPr lang="en-ES" sz="1350" dirty="0">
                <a:latin typeface="Arial" panose="020B0604020202020204" pitchFamily="34" charset="0"/>
                <a:cs typeface="Arial" panose="020B0604020202020204" pitchFamily="34" charset="0"/>
              </a:rPr>
              <a:t>mmon Evaluation Questions (CEQs)</a:t>
            </a:r>
          </a:p>
          <a:p>
            <a:pPr marL="214313" indent="-214313"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Judgement criteria and indicators</a:t>
            </a:r>
          </a:p>
          <a:p>
            <a:pPr marL="214313" indent="-214313"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Interim evaluations (2017, 2019)</a:t>
            </a:r>
          </a:p>
          <a:p>
            <a:pPr marL="214313" indent="-214313"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Some quantification </a:t>
            </a:r>
          </a:p>
        </p:txBody>
      </p:sp>
      <p:sp>
        <p:nvSpPr>
          <p:cNvPr id="6" name="Rounded Rectangle 5">
            <a:extLst>
              <a:ext uri="{FF2B5EF4-FFF2-40B4-BE49-F238E27FC236}">
                <a16:creationId xmlns:a16="http://schemas.microsoft.com/office/drawing/2014/main" id="{739C243F-5AF2-1C4E-B850-C9AA7640A513}"/>
              </a:ext>
            </a:extLst>
          </p:cNvPr>
          <p:cNvSpPr/>
          <p:nvPr/>
        </p:nvSpPr>
        <p:spPr>
          <a:xfrm>
            <a:off x="4365685" y="1320055"/>
            <a:ext cx="4436918" cy="28384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1 CAP</a:t>
            </a:r>
            <a:endParaRPr lang="en-US" sz="1350" dirty="0">
              <a:latin typeface="Arial" panose="020B0604020202020204" pitchFamily="34" charset="0"/>
              <a:cs typeface="Arial" panose="020B0604020202020204" pitchFamily="34" charset="0"/>
            </a:endParaRPr>
          </a:p>
          <a:p>
            <a:pPr marL="285750" indent="-285750"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Evaluations: MS + EU</a:t>
            </a:r>
            <a:endParaRPr lang="en-US" sz="1350" dirty="0">
              <a:latin typeface="Arial" panose="020B0604020202020204" pitchFamily="34" charset="0"/>
              <a:cs typeface="Arial" panose="020B0604020202020204" pitchFamily="34" charset="0"/>
            </a:endParaRPr>
          </a:p>
          <a:p>
            <a:pPr marL="285750" indent="-285750"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Performance (Results)</a:t>
            </a:r>
            <a:endParaRPr lang="en-US" sz="1350" dirty="0">
              <a:latin typeface="Arial" panose="020B0604020202020204" pitchFamily="34" charset="0"/>
              <a:cs typeface="Arial" panose="020B0604020202020204" pitchFamily="34" charset="0"/>
            </a:endParaRPr>
          </a:p>
          <a:p>
            <a:pPr marL="285750" indent="-285750"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Analysis by relevant SO or combination</a:t>
            </a:r>
            <a:endParaRPr lang="en-US" sz="1350" dirty="0">
              <a:latin typeface="Arial" panose="020B0604020202020204" pitchFamily="34" charset="0"/>
              <a:cs typeface="Arial" panose="020B0604020202020204" pitchFamily="34" charset="0"/>
            </a:endParaRPr>
          </a:p>
          <a:p>
            <a:pPr marL="285750" indent="-285750"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No CEQs</a:t>
            </a:r>
            <a:endParaRPr lang="en-US" sz="1350" dirty="0">
              <a:latin typeface="Arial" panose="020B0604020202020204" pitchFamily="34" charset="0"/>
              <a:cs typeface="Arial" panose="020B0604020202020204" pitchFamily="34" charset="0"/>
            </a:endParaRPr>
          </a:p>
          <a:p>
            <a:pPr marL="285750" indent="-285750"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Key evaluation elements, factors of success, indicators (A</a:t>
            </a:r>
            <a:r>
              <a:rPr lang="en-GB" sz="1350" dirty="0">
                <a:latin typeface="Arial" panose="020B0604020202020204" pitchFamily="34" charset="0"/>
                <a:cs typeface="Arial" panose="020B0604020202020204" pitchFamily="34" charset="0"/>
              </a:rPr>
              <a:t>n</a:t>
            </a:r>
            <a:r>
              <a:rPr lang="en-ES" sz="1350" dirty="0">
                <a:latin typeface="Arial" panose="020B0604020202020204" pitchFamily="34" charset="0"/>
                <a:cs typeface="Arial" panose="020B0604020202020204" pitchFamily="34" charset="0"/>
              </a:rPr>
              <a:t>nex I, SPR)</a:t>
            </a:r>
            <a:endParaRPr lang="en-US" sz="1350" dirty="0">
              <a:latin typeface="Arial" panose="020B0604020202020204" pitchFamily="34" charset="0"/>
              <a:cs typeface="Arial" panose="020B0604020202020204" pitchFamily="34" charset="0"/>
            </a:endParaRPr>
          </a:p>
          <a:p>
            <a:pPr marL="285750" indent="-285750"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No obligatory MS interim evaluations </a:t>
            </a:r>
            <a:endParaRPr lang="en-US" sz="1350" dirty="0">
              <a:latin typeface="Arial" panose="020B0604020202020204" pitchFamily="34" charset="0"/>
              <a:cs typeface="Arial" panose="020B0604020202020204" pitchFamily="34" charset="0"/>
            </a:endParaRPr>
          </a:p>
          <a:p>
            <a:pPr marL="285750" indent="-285750" algn="just">
              <a:spcAft>
                <a:spcPts val="450"/>
              </a:spcAft>
              <a:buFont typeface="Arial" panose="020B0604020202020204" pitchFamily="34" charset="0"/>
              <a:buChar char="•"/>
            </a:pPr>
            <a:r>
              <a:rPr lang="en-ES" sz="1350" dirty="0">
                <a:latin typeface="Arial" panose="020B0604020202020204" pitchFamily="34" charset="0"/>
                <a:cs typeface="Arial" panose="020B0604020202020204" pitchFamily="34" charset="0"/>
              </a:rPr>
              <a:t>More quantification and net effects</a:t>
            </a:r>
          </a:p>
        </p:txBody>
      </p:sp>
      <p:sp>
        <p:nvSpPr>
          <p:cNvPr id="4" name="TextBox 3">
            <a:extLst>
              <a:ext uri="{FF2B5EF4-FFF2-40B4-BE49-F238E27FC236}">
                <a16:creationId xmlns:a16="http://schemas.microsoft.com/office/drawing/2014/main" id="{9EAFDC9C-0749-2F4D-B75A-81163ACB114B}"/>
              </a:ext>
            </a:extLst>
          </p:cNvPr>
          <p:cNvSpPr txBox="1"/>
          <p:nvPr/>
        </p:nvSpPr>
        <p:spPr>
          <a:xfrm>
            <a:off x="1483921" y="1387912"/>
            <a:ext cx="1070264" cy="300082"/>
          </a:xfrm>
          <a:prstGeom prst="rect">
            <a:avLst/>
          </a:prstGeom>
          <a:noFill/>
        </p:spPr>
        <p:txBody>
          <a:bodyPr wrap="square" rtlCol="0">
            <a:spAutoFit/>
          </a:bodyPr>
          <a:lstStyle/>
          <a:p>
            <a:pPr algn="ctr"/>
            <a:r>
              <a:rPr lang="en-ES" sz="1350" b="1">
                <a:latin typeface="Arial" panose="020B0604020202020204" pitchFamily="34" charset="0"/>
                <a:cs typeface="Arial" panose="020B0604020202020204" pitchFamily="34" charset="0"/>
              </a:rPr>
              <a:t>CMEF</a:t>
            </a:r>
          </a:p>
        </p:txBody>
      </p:sp>
      <p:sp>
        <p:nvSpPr>
          <p:cNvPr id="28" name="TextBox 27">
            <a:extLst>
              <a:ext uri="{FF2B5EF4-FFF2-40B4-BE49-F238E27FC236}">
                <a16:creationId xmlns:a16="http://schemas.microsoft.com/office/drawing/2014/main" id="{D5E7AF99-01F9-7342-A261-8F21B8EE040D}"/>
              </a:ext>
            </a:extLst>
          </p:cNvPr>
          <p:cNvSpPr txBox="1"/>
          <p:nvPr/>
        </p:nvSpPr>
        <p:spPr>
          <a:xfrm>
            <a:off x="5991101" y="1320055"/>
            <a:ext cx="1070264" cy="300082"/>
          </a:xfrm>
          <a:prstGeom prst="rect">
            <a:avLst/>
          </a:prstGeom>
          <a:noFill/>
        </p:spPr>
        <p:txBody>
          <a:bodyPr wrap="square" rtlCol="0">
            <a:spAutoFit/>
          </a:bodyPr>
          <a:lstStyle/>
          <a:p>
            <a:pPr algn="ctr"/>
            <a:r>
              <a:rPr lang="en-ES" sz="1350" b="1">
                <a:latin typeface="Arial" panose="020B0604020202020204" pitchFamily="34" charset="0"/>
                <a:cs typeface="Arial" panose="020B0604020202020204" pitchFamily="34" charset="0"/>
              </a:rPr>
              <a:t>PMEF</a:t>
            </a:r>
          </a:p>
        </p:txBody>
      </p:sp>
    </p:spTree>
    <p:extLst>
      <p:ext uri="{BB962C8B-B14F-4D97-AF65-F5344CB8AC3E}">
        <p14:creationId xmlns:p14="http://schemas.microsoft.com/office/powerpoint/2010/main" val="28057436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3CF1-0710-8459-9F1A-13019B2BB3B3}"/>
              </a:ext>
            </a:extLst>
          </p:cNvPr>
          <p:cNvSpPr>
            <a:spLocks noGrp="1"/>
          </p:cNvSpPr>
          <p:nvPr>
            <p:ph type="title"/>
          </p:nvPr>
        </p:nvSpPr>
        <p:spPr>
          <a:noFill/>
        </p:spPr>
        <p:txBody>
          <a:bodyPr>
            <a:normAutofit/>
          </a:bodyPr>
          <a:lstStyle/>
          <a:p>
            <a:pPr algn="ctr"/>
            <a:r>
              <a:rPr lang="en-US" sz="3200"/>
              <a:t>Get in touch</a:t>
            </a:r>
            <a:endParaRPr lang="en-150" sz="3200"/>
          </a:p>
        </p:txBody>
      </p:sp>
      <p:sp>
        <p:nvSpPr>
          <p:cNvPr id="7" name="Text Placeholder 6">
            <a:extLst>
              <a:ext uri="{FF2B5EF4-FFF2-40B4-BE49-F238E27FC236}">
                <a16:creationId xmlns:a16="http://schemas.microsoft.com/office/drawing/2014/main" id="{C85A1EC0-248E-2C1C-6118-5EDBF47A1FB4}"/>
              </a:ext>
            </a:extLst>
          </p:cNvPr>
          <p:cNvSpPr>
            <a:spLocks noGrp="1"/>
          </p:cNvSpPr>
          <p:nvPr>
            <p:ph type="body" sz="half" idx="2"/>
          </p:nvPr>
        </p:nvSpPr>
        <p:spPr>
          <a:xfrm>
            <a:off x="385420" y="1913578"/>
            <a:ext cx="3419077" cy="2760022"/>
          </a:xfrm>
        </p:spPr>
        <p:txBody>
          <a:bodyPr/>
          <a:lstStyle/>
          <a:p>
            <a:pPr algn="ctr" eaLnBrk="1" hangingPunct="1">
              <a:defRPr/>
            </a:pPr>
            <a:r>
              <a:rPr lang="en-GB" sz="1200" b="1">
                <a:solidFill>
                  <a:schemeClr val="tx1">
                    <a:lumMod val="75000"/>
                  </a:schemeClr>
                </a:solidFill>
                <a:cs typeface="Arial" panose="020B0604020202020204" pitchFamily="34" charset="0"/>
              </a:rPr>
              <a:t>European Evaluation Helpdesk for the CAP</a:t>
            </a:r>
          </a:p>
          <a:p>
            <a:pPr algn="ctr">
              <a:defRPr/>
            </a:pPr>
            <a:r>
              <a:rPr lang="en-US">
                <a:solidFill>
                  <a:schemeClr val="accent3"/>
                </a:solidFill>
              </a:rPr>
              <a:t>evaluation@eucapnetwork.eu</a:t>
            </a:r>
            <a:endParaRPr lang="en-150">
              <a:solidFill>
                <a:schemeClr val="accent3"/>
              </a:solidFill>
            </a:endParaRPr>
          </a:p>
          <a:p>
            <a:pPr algn="ctr" eaLnBrk="1" hangingPunct="1">
              <a:defRPr/>
            </a:pPr>
            <a:r>
              <a:rPr lang="en-GB" sz="1200">
                <a:solidFill>
                  <a:schemeClr val="tx1">
                    <a:lumMod val="75000"/>
                  </a:schemeClr>
                </a:solidFill>
                <a:cs typeface="Arial" panose="020B0604020202020204" pitchFamily="34" charset="0"/>
              </a:rPr>
              <a:t>Rue </a:t>
            </a:r>
            <a:r>
              <a:rPr lang="en-GB" sz="1200" err="1">
                <a:solidFill>
                  <a:schemeClr val="tx1">
                    <a:lumMod val="75000"/>
                  </a:schemeClr>
                </a:solidFill>
                <a:cs typeface="Arial" panose="020B0604020202020204" pitchFamily="34" charset="0"/>
              </a:rPr>
              <a:t>Belliard</a:t>
            </a:r>
            <a:r>
              <a:rPr lang="en-GB" sz="1200">
                <a:solidFill>
                  <a:schemeClr val="tx1">
                    <a:lumMod val="75000"/>
                  </a:schemeClr>
                </a:solidFill>
                <a:cs typeface="Arial" panose="020B0604020202020204" pitchFamily="34" charset="0"/>
              </a:rPr>
              <a:t> 12 </a:t>
            </a:r>
          </a:p>
          <a:p>
            <a:pPr algn="ctr" eaLnBrk="1" hangingPunct="1">
              <a:defRPr/>
            </a:pPr>
            <a:r>
              <a:rPr lang="en-GB" sz="1200">
                <a:solidFill>
                  <a:schemeClr val="tx1">
                    <a:lumMod val="75000"/>
                  </a:schemeClr>
                </a:solidFill>
                <a:cs typeface="Arial" panose="020B0604020202020204" pitchFamily="34" charset="0"/>
              </a:rPr>
              <a:t>Brussels, Belgium</a:t>
            </a:r>
          </a:p>
          <a:p>
            <a:pPr algn="ctr" eaLnBrk="1" hangingPunct="1">
              <a:defRPr/>
            </a:pPr>
            <a:r>
              <a:rPr lang="en-GB" sz="1200">
                <a:solidFill>
                  <a:schemeClr val="tx1">
                    <a:lumMod val="75000"/>
                  </a:schemeClr>
                </a:solidFill>
                <a:cs typeface="Arial" panose="020B0604020202020204" pitchFamily="34" charset="0"/>
              </a:rPr>
              <a:t>Tel. +32 2 808 10 24</a:t>
            </a:r>
          </a:p>
          <a:p>
            <a:pPr algn="ctr" eaLnBrk="1" hangingPunct="1">
              <a:defRPr/>
            </a:pPr>
            <a:r>
              <a:rPr lang="en-US" sz="1200">
                <a:cs typeface="Arial" panose="020B0604020202020204" pitchFamily="34" charset="0"/>
                <a:hlinkClick r:id="rId2"/>
              </a:rPr>
              <a:t>https://eu-cap-network.ec.europa.eu/support/evaluation_en</a:t>
            </a:r>
            <a:r>
              <a:rPr lang="en-US" sz="1200">
                <a:cs typeface="Arial" panose="020B0604020202020204" pitchFamily="34" charset="0"/>
              </a:rPr>
              <a:t> </a:t>
            </a:r>
            <a:endParaRPr lang="en-GB" sz="1200">
              <a:cs typeface="Arial" panose="020B0604020202020204" pitchFamily="34" charset="0"/>
            </a:endParaRPr>
          </a:p>
          <a:p>
            <a:endParaRPr lang="en-US"/>
          </a:p>
        </p:txBody>
      </p:sp>
      <p:pic>
        <p:nvPicPr>
          <p:cNvPr id="3" name="Picture 2" descr="A group of people sitting at tables in a room&#10;&#10;Description automatically generated">
            <a:extLst>
              <a:ext uri="{FF2B5EF4-FFF2-40B4-BE49-F238E27FC236}">
                <a16:creationId xmlns:a16="http://schemas.microsoft.com/office/drawing/2014/main" id="{1616B8B0-08BE-3443-BC1D-96CBE23E294B}"/>
              </a:ext>
            </a:extLst>
          </p:cNvPr>
          <p:cNvPicPr>
            <a:picLocks noChangeAspect="1"/>
          </p:cNvPicPr>
          <p:nvPr/>
        </p:nvPicPr>
        <p:blipFill>
          <a:blip r:embed="rId3"/>
          <a:stretch>
            <a:fillRect/>
          </a:stretch>
        </p:blipFill>
        <p:spPr>
          <a:xfrm>
            <a:off x="4112567" y="750749"/>
            <a:ext cx="2565735" cy="1935581"/>
          </a:xfrm>
          <a:prstGeom prst="rect">
            <a:avLst/>
          </a:prstGeom>
        </p:spPr>
      </p:pic>
      <p:pic>
        <p:nvPicPr>
          <p:cNvPr id="13" name="Picture 12" descr="A white board with yellow sticky notes on it&#10;&#10;Description automatically generated">
            <a:extLst>
              <a:ext uri="{FF2B5EF4-FFF2-40B4-BE49-F238E27FC236}">
                <a16:creationId xmlns:a16="http://schemas.microsoft.com/office/drawing/2014/main" id="{888C268A-729D-8ABF-6102-63AC960AA6A1}"/>
              </a:ext>
            </a:extLst>
          </p:cNvPr>
          <p:cNvPicPr>
            <a:picLocks noChangeAspect="1"/>
          </p:cNvPicPr>
          <p:nvPr/>
        </p:nvPicPr>
        <p:blipFill>
          <a:blip r:embed="rId4"/>
          <a:stretch>
            <a:fillRect/>
          </a:stretch>
        </p:blipFill>
        <p:spPr>
          <a:xfrm>
            <a:off x="4685363" y="2825481"/>
            <a:ext cx="1992678" cy="1499435"/>
          </a:xfrm>
          <a:prstGeom prst="rect">
            <a:avLst/>
          </a:prstGeom>
        </p:spPr>
      </p:pic>
      <p:pic>
        <p:nvPicPr>
          <p:cNvPr id="6" name="Picture 5" descr="A book and a picture of a city&#10;&#10;Description automatically generated">
            <a:extLst>
              <a:ext uri="{FF2B5EF4-FFF2-40B4-BE49-F238E27FC236}">
                <a16:creationId xmlns:a16="http://schemas.microsoft.com/office/drawing/2014/main" id="{A59AE2E1-AD5C-64D3-4966-166187B9D42B}"/>
              </a:ext>
            </a:extLst>
          </p:cNvPr>
          <p:cNvPicPr>
            <a:picLocks noChangeAspect="1"/>
          </p:cNvPicPr>
          <p:nvPr/>
        </p:nvPicPr>
        <p:blipFill>
          <a:blip r:embed="rId5"/>
          <a:stretch>
            <a:fillRect/>
          </a:stretch>
        </p:blipFill>
        <p:spPr>
          <a:xfrm>
            <a:off x="6855293" y="749507"/>
            <a:ext cx="2181735" cy="3086100"/>
          </a:xfrm>
          <a:prstGeom prst="rect">
            <a:avLst/>
          </a:prstGeom>
        </p:spPr>
      </p:pic>
    </p:spTree>
    <p:extLst>
      <p:ext uri="{BB962C8B-B14F-4D97-AF65-F5344CB8AC3E}">
        <p14:creationId xmlns:p14="http://schemas.microsoft.com/office/powerpoint/2010/main" val="3483013907"/>
      </p:ext>
    </p:extLst>
  </p:cSld>
  <p:clrMapOvr>
    <a:masterClrMapping/>
  </p:clrMapOvr>
</p:sld>
</file>

<file path=ppt/theme/theme1.xml><?xml version="1.0" encoding="utf-8"?>
<a:theme xmlns:a="http://schemas.openxmlformats.org/drawingml/2006/main" name="Evaluation">
  <a:themeElements>
    <a:clrScheme name="EU CAP Network">
      <a:dk1>
        <a:srgbClr val="000000"/>
      </a:dk1>
      <a:lt1>
        <a:srgbClr val="FFFFFF"/>
      </a:lt1>
      <a:dk2>
        <a:srgbClr val="44546A"/>
      </a:dk2>
      <a:lt2>
        <a:srgbClr val="E7E6E6"/>
      </a:lt2>
      <a:accent1>
        <a:srgbClr val="8FB928"/>
      </a:accent1>
      <a:accent2>
        <a:srgbClr val="F5C300"/>
      </a:accent2>
      <a:accent3>
        <a:srgbClr val="FF8B1F"/>
      </a:accent3>
      <a:accent4>
        <a:srgbClr val="8FD1DF"/>
      </a:accent4>
      <a:accent5>
        <a:srgbClr val="BD2C5D"/>
      </a:accent5>
      <a:accent6>
        <a:srgbClr val="A15F91"/>
      </a:accent6>
      <a:hlink>
        <a:srgbClr val="49A69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CAPNetwork_PPT_template" id="{F79DDF65-421C-2849-946B-E851FEAFCF0F}" vid="{C7927F83-B8F7-4B4E-848D-D67E3209750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451a935-ee2e-450d-bd8d-866790079c1a">
      <Terms xmlns="http://schemas.microsoft.com/office/infopath/2007/PartnerControls"/>
    </lcf76f155ced4ddcb4097134ff3c332f>
    <TaxCatchAll xmlns="46b535dd-2427-4fcf-8f62-52f4e63ad71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585C8B3D77D84E8D1093A76E33CC55" ma:contentTypeVersion="18" ma:contentTypeDescription="Create a new document." ma:contentTypeScope="" ma:versionID="0d5d4cc14afb428649c1e1fe56945ba1">
  <xsd:schema xmlns:xsd="http://www.w3.org/2001/XMLSchema" xmlns:xs="http://www.w3.org/2001/XMLSchema" xmlns:p="http://schemas.microsoft.com/office/2006/metadata/properties" xmlns:ns2="b451a935-ee2e-450d-bd8d-866790079c1a" xmlns:ns3="46b535dd-2427-4fcf-8f62-52f4e63ad713" targetNamespace="http://schemas.microsoft.com/office/2006/metadata/properties" ma:root="true" ma:fieldsID="f297541048508ead293e54836117569f" ns2:_="" ns3:_="">
    <xsd:import namespace="b451a935-ee2e-450d-bd8d-866790079c1a"/>
    <xsd:import namespace="46b535dd-2427-4fcf-8f62-52f4e63ad7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51a935-ee2e-450d-bd8d-866790079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b535dd-2427-4fcf-8f62-52f4e63ad71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f93b0c6-345e-4bc0-b695-1aa636859ccf}" ma:internalName="TaxCatchAll" ma:showField="CatchAllData" ma:web="46b535dd-2427-4fcf-8f62-52f4e63ad7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383F71-F7AC-4B49-B03C-D4E555642766}">
  <ds:schemaRefs>
    <ds:schemaRef ds:uri="http://schemas.microsoft.com/sharepoint/v3/contenttype/forms"/>
  </ds:schemaRefs>
</ds:datastoreItem>
</file>

<file path=customXml/itemProps2.xml><?xml version="1.0" encoding="utf-8"?>
<ds:datastoreItem xmlns:ds="http://schemas.openxmlformats.org/officeDocument/2006/customXml" ds:itemID="{BF584063-D557-448B-90E5-5FD58AEDC53F}">
  <ds:schemaRefs>
    <ds:schemaRef ds:uri="46b535dd-2427-4fcf-8f62-52f4e63ad713"/>
    <ds:schemaRef ds:uri="http://www.w3.org/XML/1998/namespace"/>
    <ds:schemaRef ds:uri="http://schemas.microsoft.com/office/2006/metadata/properties"/>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b451a935-ee2e-450d-bd8d-866790079c1a"/>
  </ds:schemaRefs>
</ds:datastoreItem>
</file>

<file path=customXml/itemProps3.xml><?xml version="1.0" encoding="utf-8"?>
<ds:datastoreItem xmlns:ds="http://schemas.openxmlformats.org/officeDocument/2006/customXml" ds:itemID="{B72781A9-BBEE-4C91-BDAE-0FA3306FF2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51a935-ee2e-450d-bd8d-866790079c1a"/>
    <ds:schemaRef ds:uri="46b535dd-2427-4fcf-8f62-52f4e63ad7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EUCAPNetwork_PPT_TemplateEvaluation_NEW</Template>
  <TotalTime>0</TotalTime>
  <Words>5383</Words>
  <Application>Microsoft Office PowerPoint</Application>
  <PresentationFormat>On-screen Show (16:9)</PresentationFormat>
  <Paragraphs>886</Paragraphs>
  <Slides>90</Slides>
  <Notes>73</Notes>
  <HiddenSlides>20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90</vt:i4>
      </vt:variant>
    </vt:vector>
  </HeadingPairs>
  <TitlesOfParts>
    <vt:vector size="97" baseType="lpstr">
      <vt:lpstr>Arial</vt:lpstr>
      <vt:lpstr>Arial Black</vt:lpstr>
      <vt:lpstr>Arial Light</vt:lpstr>
      <vt:lpstr>Calibri</vt:lpstr>
      <vt:lpstr>EUAlbertina</vt:lpstr>
      <vt:lpstr>Wingdings</vt:lpstr>
      <vt:lpstr>Evaluation</vt:lpstr>
      <vt:lpstr>Evaluation of CAP Strategic Plans - what to expect</vt:lpstr>
      <vt:lpstr>Disclaimer</vt:lpstr>
      <vt:lpstr>GUIDELINES (2023)</vt:lpstr>
      <vt:lpstr>Why this Implementing Act and how the negotiations went</vt:lpstr>
      <vt:lpstr>Why, Who, What, How, When</vt:lpstr>
      <vt:lpstr>Why evaluate CAP Strategic Plans?</vt:lpstr>
      <vt:lpstr>Why evaluate CAP Strategic Plans</vt:lpstr>
      <vt:lpstr>2014-2022 evaluation framework (CMEF)  vs  2023-2027 (PMEF)</vt:lpstr>
      <vt:lpstr>Evaluation frameworks evolve…</vt:lpstr>
      <vt:lpstr>PowerPoint Presentation</vt:lpstr>
      <vt:lpstr>Who evaluates CAP Strategic Plans</vt:lpstr>
      <vt:lpstr>What do MS need to evaluate</vt:lpstr>
      <vt:lpstr>What do MS evaluate</vt:lpstr>
      <vt:lpstr>What are the main ingredients of evaluations? </vt:lpstr>
      <vt:lpstr>How do MS evaluate</vt:lpstr>
      <vt:lpstr>MS carry out evaluations using evaluation criteria</vt:lpstr>
      <vt:lpstr>Evaluation criteria help evaluate the whole flow of the CAP from conception to outcomes …</vt:lpstr>
      <vt:lpstr>Evaluation criteria help evaluate the whole flow of the CAP from conception to outcomes …</vt:lpstr>
      <vt:lpstr>What do the evaluation criteria mean</vt:lpstr>
      <vt:lpstr>Relevance</vt:lpstr>
      <vt:lpstr>Relevance</vt:lpstr>
      <vt:lpstr>Effectiveness</vt:lpstr>
      <vt:lpstr>Effectiveness</vt:lpstr>
      <vt:lpstr>Efficiency</vt:lpstr>
      <vt:lpstr>Efficiency</vt:lpstr>
      <vt:lpstr>Coherence</vt:lpstr>
      <vt:lpstr>Coherence</vt:lpstr>
      <vt:lpstr>Union Value Added</vt:lpstr>
      <vt:lpstr>Union Value Added</vt:lpstr>
      <vt:lpstr>Impacts</vt:lpstr>
      <vt:lpstr>Evaluation criteria (quiz)</vt:lpstr>
      <vt:lpstr>Evaluation criteria (quiz)</vt:lpstr>
      <vt:lpstr>Evaluation criteria justify the ‘why’</vt:lpstr>
      <vt:lpstr>MS should not forget the territorial dimension, where relevant</vt:lpstr>
      <vt:lpstr>When assessing effectiveness, MS will use key evaluation elements</vt:lpstr>
      <vt:lpstr>Key evaluation elements enable a focus of evaluations</vt:lpstr>
      <vt:lpstr>Key evaluation elements enable a focus of evaluations</vt:lpstr>
      <vt:lpstr>The key elements are accompanied (where relevant) by recommended factors of success</vt:lpstr>
      <vt:lpstr>Elements and factors of success (example 1)</vt:lpstr>
      <vt:lpstr>Elements and factors of success (example 2)</vt:lpstr>
      <vt:lpstr>Elements and factors of success (example 3)</vt:lpstr>
      <vt:lpstr>In order to do evaluations, MS use indicators</vt:lpstr>
      <vt:lpstr>Indicators are used to assess the effects of the CAP SP</vt:lpstr>
      <vt:lpstr>Indicators are used to assess the effects of the CAP SP</vt:lpstr>
      <vt:lpstr>Indicators are used to assess the effects of the CAP SP</vt:lpstr>
      <vt:lpstr>Annex III </vt:lpstr>
      <vt:lpstr>When do MS evaluate</vt:lpstr>
      <vt:lpstr>Where does it all come together?</vt:lpstr>
      <vt:lpstr>What is the purpose of the Evaluation Plan?</vt:lpstr>
      <vt:lpstr>Evaluation Plan: purpose</vt:lpstr>
      <vt:lpstr>Evaluations plans are not unique for the CAP</vt:lpstr>
      <vt:lpstr>Examples of Evaluation Plans</vt:lpstr>
      <vt:lpstr>Examples of Evaluation Plans</vt:lpstr>
      <vt:lpstr>Examples of Evaluation Plans</vt:lpstr>
      <vt:lpstr>What is the role of MS and what is the role of the European Commission in evaluation planning?</vt:lpstr>
      <vt:lpstr>Exercise: who does what?</vt:lpstr>
      <vt:lpstr>Evaluation Plan: role of MS</vt:lpstr>
      <vt:lpstr>Evaluation Plan: role of EC</vt:lpstr>
      <vt:lpstr>PowerPoint Presentation</vt:lpstr>
      <vt:lpstr>Annex II </vt:lpstr>
      <vt:lpstr>Evaluation Plan: structure</vt:lpstr>
      <vt:lpstr>Evaluation Plan section by section</vt:lpstr>
      <vt:lpstr>Objectives and needs</vt:lpstr>
      <vt:lpstr>Governance and coordination</vt:lpstr>
      <vt:lpstr>Governance and coordination</vt:lpstr>
      <vt:lpstr>Stakeholder mapping</vt:lpstr>
      <vt:lpstr>Examples of stakeholders per SO</vt:lpstr>
      <vt:lpstr>What is the definition for stakeholders?</vt:lpstr>
      <vt:lpstr>Mapping vs Engagement</vt:lpstr>
      <vt:lpstr>How to understand stakeholders?  Interests vs Power</vt:lpstr>
      <vt:lpstr>Why and who to engage?</vt:lpstr>
      <vt:lpstr>When to engage stakeholders? An example</vt:lpstr>
      <vt:lpstr>How to engage them? </vt:lpstr>
      <vt:lpstr>Timeline</vt:lpstr>
      <vt:lpstr>Timeline</vt:lpstr>
      <vt:lpstr>Timeline (example)</vt:lpstr>
      <vt:lpstr>Data and information</vt:lpstr>
      <vt:lpstr>Data and information</vt:lpstr>
      <vt:lpstr>Data and information</vt:lpstr>
      <vt:lpstr>Communication and follow up</vt:lpstr>
      <vt:lpstr>Communication and follow up</vt:lpstr>
      <vt:lpstr>Communication and follow up</vt:lpstr>
      <vt:lpstr>Communication and follow up</vt:lpstr>
      <vt:lpstr>Resources, technical support and capacity building</vt:lpstr>
      <vt:lpstr>Resources, technical support and capacity building</vt:lpstr>
      <vt:lpstr>PowerPoint Presentation</vt:lpstr>
      <vt:lpstr>How many of you are also responsible for RDP?</vt:lpstr>
      <vt:lpstr>Evaluation Plan: what is new</vt:lpstr>
      <vt:lpstr>What else do you want to know?</vt:lpstr>
      <vt:lpstr>Get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Margherita Sforza</dc:creator>
  <cp:lastModifiedBy>Filip Stefanic</cp:lastModifiedBy>
  <cp:revision>1</cp:revision>
  <dcterms:created xsi:type="dcterms:W3CDTF">2023-10-30T10:46:48Z</dcterms:created>
  <dcterms:modified xsi:type="dcterms:W3CDTF">2024-05-23T15:02:34Z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0x0101008F585C8B3D77D84E8D1093A76E33CC55</vt:lpwstr>
  </property>
  <property fmtid="{D5CDD505-2E9C-101B-9397-08002B2CF9AE}" pid="3" name="MediaServiceImageTags">
    <vt:lpwstr/>
  </property>
</Properties>
</file>